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0" r:id="rId5"/>
    <p:sldId id="305" r:id="rId6"/>
    <p:sldId id="306" r:id="rId7"/>
    <p:sldId id="307" r:id="rId8"/>
    <p:sldId id="295" r:id="rId9"/>
    <p:sldId id="308" r:id="rId10"/>
    <p:sldId id="309" r:id="rId11"/>
    <p:sldId id="296" r:id="rId12"/>
    <p:sldId id="297" r:id="rId13"/>
    <p:sldId id="298" r:id="rId14"/>
    <p:sldId id="299" r:id="rId15"/>
    <p:sldId id="300" r:id="rId16"/>
    <p:sldId id="301" r:id="rId17"/>
    <p:sldId id="302" r:id="rId18"/>
    <p:sldId id="303" r:id="rId19"/>
    <p:sldId id="304" r:id="rId2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8DC"/>
    <a:srgbClr val="87608D"/>
    <a:srgbClr val="CC5276"/>
    <a:srgbClr val="F2CB13"/>
    <a:srgbClr val="000000"/>
    <a:srgbClr val="E4B1C2"/>
    <a:srgbClr val="F9C623"/>
    <a:srgbClr val="FFED00"/>
    <a:srgbClr val="D1E8FF"/>
    <a:srgbClr val="8C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6D873-6C3F-4E11-B99E-0E8C9F45FE99}" v="14" dt="2021-08-18T12:52:58.08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558" autoAdjust="0"/>
  </p:normalViewPr>
  <p:slideViewPr>
    <p:cSldViewPr snapToGrid="0">
      <p:cViewPr varScale="1">
        <p:scale>
          <a:sx n="158" d="100"/>
          <a:sy n="158" d="100"/>
        </p:scale>
        <p:origin x="154" y="254"/>
      </p:cViewPr>
      <p:guideLst>
        <p:guide orient="horz" pos="1620"/>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3F3A5-328E-469E-92B9-AB95BABC3824}" type="datetimeFigureOut">
              <a:rPr lang="sv-SE" smtClean="0"/>
              <a:t>2021-08-20</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91CBD-5959-4A4D-AA16-9FEAD0AF728C}" type="slidenum">
              <a:rPr lang="sv-SE" smtClean="0"/>
              <a:t>‹#›</a:t>
            </a:fld>
            <a:endParaRPr lang="sv-SE" dirty="0"/>
          </a:p>
        </p:txBody>
      </p:sp>
    </p:spTree>
    <p:extLst>
      <p:ext uri="{BB962C8B-B14F-4D97-AF65-F5344CB8AC3E}">
        <p14:creationId xmlns:p14="http://schemas.microsoft.com/office/powerpoint/2010/main" val="5270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091CBD-5959-4A4D-AA16-9FEAD0AF728C}" type="slidenum">
              <a:rPr lang="sv-SE" smtClean="0"/>
              <a:t>1</a:t>
            </a:fld>
            <a:endParaRPr lang="sv-SE" dirty="0"/>
          </a:p>
        </p:txBody>
      </p:sp>
    </p:spTree>
    <p:extLst>
      <p:ext uri="{BB962C8B-B14F-4D97-AF65-F5344CB8AC3E}">
        <p14:creationId xmlns:p14="http://schemas.microsoft.com/office/powerpoint/2010/main" val="343968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bild">
    <p:spTree>
      <p:nvGrpSpPr>
        <p:cNvPr id="1" name=""/>
        <p:cNvGrpSpPr/>
        <p:nvPr/>
      </p:nvGrpSpPr>
      <p:grpSpPr>
        <a:xfrm>
          <a:off x="0" y="0"/>
          <a:ext cx="0" cy="0"/>
          <a:chOff x="0" y="0"/>
          <a:chExt cx="0" cy="0"/>
        </a:xfrm>
      </p:grpSpPr>
      <p:sp>
        <p:nvSpPr>
          <p:cNvPr id="3" name="Rektangel 2"/>
          <p:cNvSpPr/>
          <p:nvPr userDrawn="1"/>
        </p:nvSpPr>
        <p:spPr>
          <a:xfrm>
            <a:off x="23690" y="4450594"/>
            <a:ext cx="1872208"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7E59302A-3DAF-475E-8530-CE6599BB8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7239" y="1399025"/>
            <a:ext cx="5569521" cy="2345450"/>
          </a:xfrm>
          <a:prstGeom prst="rect">
            <a:avLst/>
          </a:prstGeom>
        </p:spPr>
      </p:pic>
      <p:sp>
        <p:nvSpPr>
          <p:cNvPr id="6" name="Rektangel 5">
            <a:extLst>
              <a:ext uri="{FF2B5EF4-FFF2-40B4-BE49-F238E27FC236}">
                <a16:creationId xmlns:a16="http://schemas.microsoft.com/office/drawing/2014/main" id="{B3191195-C129-44E3-BFBB-5C0FCDD8449A}"/>
              </a:ext>
            </a:extLst>
          </p:cNvPr>
          <p:cNvSpPr/>
          <p:nvPr userDrawn="1"/>
        </p:nvSpPr>
        <p:spPr>
          <a:xfrm>
            <a:off x="7356761" y="4450595"/>
            <a:ext cx="1763550" cy="69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52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platt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34498A3-FB3A-466C-9811-A4019839DD7F}"/>
              </a:ext>
            </a:extLst>
          </p:cNvPr>
          <p:cNvSpPr/>
          <p:nvPr userDrawn="1"/>
        </p:nvSpPr>
        <p:spPr>
          <a:xfrm>
            <a:off x="0" y="0"/>
            <a:ext cx="9144000" cy="1059582"/>
          </a:xfrm>
          <a:prstGeom prst="rect">
            <a:avLst/>
          </a:prstGeom>
          <a:solidFill>
            <a:srgbClr val="6BB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54100" y="116617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6" name="Platshållare för bild 2"/>
          <p:cNvSpPr>
            <a:spLocks noGrp="1"/>
          </p:cNvSpPr>
          <p:nvPr>
            <p:ph type="pic" idx="1"/>
          </p:nvPr>
        </p:nvSpPr>
        <p:spPr>
          <a:xfrm>
            <a:off x="5004048" y="116617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Tree>
    <p:extLst>
      <p:ext uri="{BB962C8B-B14F-4D97-AF65-F5344CB8AC3E}">
        <p14:creationId xmlns:p14="http://schemas.microsoft.com/office/powerpoint/2010/main" val="56818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ubrikplatt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9266EAD-FD19-4AA5-BBA8-B416936911B8}"/>
              </a:ext>
            </a:extLst>
          </p:cNvPr>
          <p:cNvSpPr/>
          <p:nvPr userDrawn="1"/>
        </p:nvSpPr>
        <p:spPr>
          <a:xfrm>
            <a:off x="0" y="0"/>
            <a:ext cx="9144000" cy="1044116"/>
          </a:xfrm>
          <a:prstGeom prst="rect">
            <a:avLst/>
          </a:prstGeom>
          <a:solidFill>
            <a:srgbClr val="F2C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tx1">
                    <a:lumMod val="75000"/>
                    <a:lumOff val="25000"/>
                  </a:schemeClr>
                </a:solidFill>
              </a:defRPr>
            </a:lvl1pPr>
          </a:lstStyle>
          <a:p>
            <a:r>
              <a:rPr lang="sv-SE" dirty="0"/>
              <a:t>En beskrivande rubrik</a:t>
            </a:r>
          </a:p>
        </p:txBody>
      </p:sp>
      <p:sp>
        <p:nvSpPr>
          <p:cNvPr id="9" name="Platshållare för text 3"/>
          <p:cNvSpPr>
            <a:spLocks noGrp="1"/>
          </p:cNvSpPr>
          <p:nvPr>
            <p:ph type="body" sz="half" idx="2" hasCustomPrompt="1"/>
          </p:nvPr>
        </p:nvSpPr>
        <p:spPr>
          <a:xfrm>
            <a:off x="354100" y="122731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6" name="Platshållare för bild 2"/>
          <p:cNvSpPr>
            <a:spLocks noGrp="1"/>
          </p:cNvSpPr>
          <p:nvPr>
            <p:ph type="pic" idx="1"/>
          </p:nvPr>
        </p:nvSpPr>
        <p:spPr>
          <a:xfrm>
            <a:off x="5009658" y="122731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Tree>
    <p:extLst>
      <p:ext uri="{BB962C8B-B14F-4D97-AF65-F5344CB8AC3E}">
        <p14:creationId xmlns:p14="http://schemas.microsoft.com/office/powerpoint/2010/main" val="1028236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79" y="1025651"/>
            <a:ext cx="8467873" cy="603647"/>
          </a:xfrm>
        </p:spPr>
        <p:txBody>
          <a:bodyPr/>
          <a:lstStyle>
            <a:lvl1pPr marL="0" indent="0">
              <a:buNone/>
              <a:defRPr sz="1800" b="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
        <p:nvSpPr>
          <p:cNvPr id="8" name="Rubrik 1"/>
          <p:cNvSpPr>
            <a:spLocks noGrp="1"/>
          </p:cNvSpPr>
          <p:nvPr>
            <p:ph type="title" hasCustomPrompt="1"/>
          </p:nvPr>
        </p:nvSpPr>
        <p:spPr>
          <a:xfrm>
            <a:off x="331826" y="241157"/>
            <a:ext cx="8484627" cy="662857"/>
          </a:xfrm>
        </p:spPr>
        <p:txBody>
          <a:bodyPr anchor="t" anchorCtr="0">
            <a:noAutofit/>
          </a:bodyPr>
          <a:lstStyle>
            <a:lvl1pPr algn="l">
              <a:defRPr sz="4400" b="0">
                <a:latin typeface="Georgia" panose="02040502050405020303" pitchFamily="18" charset="0"/>
              </a:defRPr>
            </a:lvl1pPr>
          </a:lstStyle>
          <a:p>
            <a:r>
              <a:rPr lang="sv-SE" dirty="0"/>
              <a:t>Klicka här för att ändra format</a:t>
            </a:r>
          </a:p>
        </p:txBody>
      </p:sp>
    </p:spTree>
    <p:extLst>
      <p:ext uri="{BB962C8B-B14F-4D97-AF65-F5344CB8AC3E}">
        <p14:creationId xmlns:p14="http://schemas.microsoft.com/office/powerpoint/2010/main" val="264842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1025651"/>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dirty="0"/>
              <a:t>Klicka här för att ändra rubriken</a:t>
            </a:r>
          </a:p>
        </p:txBody>
      </p:sp>
    </p:spTree>
    <p:extLst>
      <p:ext uri="{BB962C8B-B14F-4D97-AF65-F5344CB8AC3E}">
        <p14:creationId xmlns:p14="http://schemas.microsoft.com/office/powerpoint/2010/main" val="357249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7022" y="406300"/>
            <a:ext cx="7812432" cy="425054"/>
          </a:xfrm>
        </p:spPr>
        <p:txBody>
          <a:bodyPr anchor="b">
            <a:noAutofit/>
          </a:bodyPr>
          <a:lstStyle>
            <a:lvl1pPr algn="l">
              <a:defRPr sz="3200" b="0"/>
            </a:lvl1pPr>
          </a:lstStyle>
          <a:p>
            <a:r>
              <a:rPr lang="sv-SE" dirty="0"/>
              <a:t>Klicka här för att ändra rubriken</a:t>
            </a:r>
          </a:p>
        </p:txBody>
      </p:sp>
      <p:sp>
        <p:nvSpPr>
          <p:cNvPr id="5" name="Platshållare för innehåll 2"/>
          <p:cNvSpPr>
            <a:spLocks noGrp="1"/>
          </p:cNvSpPr>
          <p:nvPr>
            <p:ph idx="1"/>
          </p:nvPr>
        </p:nvSpPr>
        <p:spPr>
          <a:xfrm>
            <a:off x="352607" y="735546"/>
            <a:ext cx="7812432" cy="3456384"/>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a:lvl2pPr>
            <a:lvl3pPr>
              <a:lnSpc>
                <a:spcPct val="130000"/>
              </a:lnSpc>
              <a:spcBef>
                <a:spcPts val="0"/>
              </a:spcBef>
              <a:spcAft>
                <a:spcPts val="600"/>
              </a:spcAft>
              <a:defRPr/>
            </a:lvl3pPr>
            <a:lvl4pPr marL="1600200" indent="-228600">
              <a:lnSpc>
                <a:spcPct val="130000"/>
              </a:lnSpc>
              <a:spcBef>
                <a:spcPts val="0"/>
              </a:spcBef>
              <a:spcAft>
                <a:spcPts val="600"/>
              </a:spcAft>
              <a:buFont typeface="Arial" panose="020B0604020202020204" pitchFamily="34" charset="0"/>
              <a:buChar char="•"/>
              <a:defRPr/>
            </a:lvl4pPr>
            <a:lvl5pPr marL="2057400" indent="-228600">
              <a:lnSpc>
                <a:spcPct val="130000"/>
              </a:lnSpc>
              <a:spcBef>
                <a:spcPts val="0"/>
              </a:spcBef>
              <a:spcAft>
                <a:spcPts val="600"/>
              </a:spcAft>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3110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1" y="251547"/>
            <a:ext cx="8323801" cy="517379"/>
          </a:xfrm>
        </p:spPr>
        <p:txBody>
          <a:bodyPr anchor="t" anchorCtr="0">
            <a:noAutofit/>
          </a:bodyPr>
          <a:lstStyle>
            <a:lvl1pPr algn="l">
              <a:defRPr sz="3200" b="0"/>
            </a:lvl1pPr>
          </a:lstStyle>
          <a:p>
            <a:r>
              <a:rPr lang="sv-SE" dirty="0"/>
              <a:t>Klicka här för att ändra rubriken</a:t>
            </a:r>
          </a:p>
        </p:txBody>
      </p:sp>
      <p:sp>
        <p:nvSpPr>
          <p:cNvPr id="7" name="Platshållare för bild 2"/>
          <p:cNvSpPr>
            <a:spLocks noGrp="1"/>
          </p:cNvSpPr>
          <p:nvPr>
            <p:ph type="pic" idx="1"/>
          </p:nvPr>
        </p:nvSpPr>
        <p:spPr>
          <a:xfrm>
            <a:off x="456507" y="1520841"/>
            <a:ext cx="8219902" cy="2671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9" name="Platshållare för text 3"/>
          <p:cNvSpPr>
            <a:spLocks noGrp="1"/>
          </p:cNvSpPr>
          <p:nvPr>
            <p:ph type="body" sz="half" idx="10" hasCustomPrompt="1"/>
          </p:nvPr>
        </p:nvSpPr>
        <p:spPr>
          <a:xfrm>
            <a:off x="347419" y="779246"/>
            <a:ext cx="8308207" cy="467663"/>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Tree>
    <p:extLst>
      <p:ext uri="{BB962C8B-B14F-4D97-AF65-F5344CB8AC3E}">
        <p14:creationId xmlns:p14="http://schemas.microsoft.com/office/powerpoint/2010/main" val="1828098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2" y="256743"/>
            <a:ext cx="7812432" cy="425054"/>
          </a:xfrm>
        </p:spPr>
        <p:txBody>
          <a:bodyPr anchor="t" anchorCtr="0">
            <a:noAutofit/>
          </a:bodyPr>
          <a:lstStyle>
            <a:lvl1pPr algn="l">
              <a:defRPr sz="3200" b="0"/>
            </a:lvl1pPr>
          </a:lstStyle>
          <a:p>
            <a:r>
              <a:rPr lang="sv-SE" dirty="0"/>
              <a:t>Klicka här för att ändra rubriken</a:t>
            </a:r>
          </a:p>
        </p:txBody>
      </p:sp>
      <p:sp>
        <p:nvSpPr>
          <p:cNvPr id="8" name="Platshållare för innehåll 2"/>
          <p:cNvSpPr>
            <a:spLocks noGrp="1"/>
          </p:cNvSpPr>
          <p:nvPr>
            <p:ph sz="half" idx="1" hasCustomPrompt="1"/>
          </p:nvPr>
        </p:nvSpPr>
        <p:spPr>
          <a:xfrm>
            <a:off x="350807" y="951570"/>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p:cNvSpPr>
            <a:spLocks noGrp="1"/>
          </p:cNvSpPr>
          <p:nvPr>
            <p:ph sz="half" idx="10" hasCustomPrompt="1"/>
          </p:nvPr>
        </p:nvSpPr>
        <p:spPr>
          <a:xfrm>
            <a:off x="4716016" y="951570"/>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1216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41403" y="3136582"/>
            <a:ext cx="7812432" cy="495046"/>
          </a:xfrm>
        </p:spPr>
        <p:txBody>
          <a:bodyPr anchor="t" anchorCtr="0">
            <a:noAutofit/>
          </a:bodyPr>
          <a:lstStyle>
            <a:lvl1pPr algn="l">
              <a:defRPr sz="3200" b="0"/>
            </a:lvl1pPr>
          </a:lstStyle>
          <a:p>
            <a:r>
              <a:rPr lang="sv-SE" dirty="0"/>
              <a:t>Klicka här för att ändra rubrik</a:t>
            </a:r>
          </a:p>
        </p:txBody>
      </p:sp>
      <p:sp>
        <p:nvSpPr>
          <p:cNvPr id="3" name="Platshållare för bild 2"/>
          <p:cNvSpPr>
            <a:spLocks noGrp="1"/>
          </p:cNvSpPr>
          <p:nvPr>
            <p:ph type="pic" idx="1"/>
          </p:nvPr>
        </p:nvSpPr>
        <p:spPr>
          <a:xfrm>
            <a:off x="461702" y="151637"/>
            <a:ext cx="7812432" cy="2916324"/>
          </a:xfrm>
        </p:spPr>
        <p:txBody>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hasCustomPrompt="1"/>
          </p:nvPr>
        </p:nvSpPr>
        <p:spPr>
          <a:xfrm>
            <a:off x="351810" y="3723773"/>
            <a:ext cx="7812432" cy="4741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a:t>
            </a:r>
          </a:p>
        </p:txBody>
      </p:sp>
    </p:spTree>
    <p:extLst>
      <p:ext uri="{BB962C8B-B14F-4D97-AF65-F5344CB8AC3E}">
        <p14:creationId xmlns:p14="http://schemas.microsoft.com/office/powerpoint/2010/main" val="250752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434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0" name="Platshållare för rubrik 1">
            <a:extLst>
              <a:ext uri="{FF2B5EF4-FFF2-40B4-BE49-F238E27FC236}">
                <a16:creationId xmlns:a16="http://schemas.microsoft.com/office/drawing/2014/main" id="{4F1DC706-7D45-447A-A78A-5DB543EDEB62}"/>
              </a:ext>
            </a:extLst>
          </p:cNvPr>
          <p:cNvSpPr>
            <a:spLocks noGrp="1"/>
          </p:cNvSpPr>
          <p:nvPr>
            <p:ph type="title"/>
          </p:nvPr>
        </p:nvSpPr>
        <p:spPr>
          <a:xfrm>
            <a:off x="457200" y="205979"/>
            <a:ext cx="6653082" cy="857250"/>
          </a:xfrm>
          <a:prstGeom prst="rect">
            <a:avLst/>
          </a:prstGeom>
        </p:spPr>
        <p:txBody>
          <a:bodyPr vert="horz" lIns="91440" tIns="45720" rIns="91440" bIns="45720" rtlCol="0" anchor="ctr">
            <a:normAutofit/>
          </a:bodyPr>
          <a:lstStyle/>
          <a:p>
            <a:r>
              <a:rPr lang="sv-SE" dirty="0"/>
              <a:t>Klicka här för att ändra format</a:t>
            </a:r>
          </a:p>
        </p:txBody>
      </p:sp>
      <p:sp>
        <p:nvSpPr>
          <p:cNvPr id="21" name="Platshållare för text 2">
            <a:extLst>
              <a:ext uri="{FF2B5EF4-FFF2-40B4-BE49-F238E27FC236}">
                <a16:creationId xmlns:a16="http://schemas.microsoft.com/office/drawing/2014/main" id="{D1E4B668-FADD-4CD7-B2A8-574BF89DE533}"/>
              </a:ext>
            </a:extLst>
          </p:cNvPr>
          <p:cNvSpPr>
            <a:spLocks noGrp="1"/>
          </p:cNvSpPr>
          <p:nvPr>
            <p:ph idx="1" hasCustomPrompt="1"/>
          </p:nvPr>
        </p:nvSpPr>
        <p:spPr>
          <a:xfrm>
            <a:off x="457200" y="1200151"/>
            <a:ext cx="8229600" cy="2895899"/>
          </a:xfrm>
          <a:prstGeom prst="rect">
            <a:avLst/>
          </a:prstGeom>
        </p:spPr>
        <p:txBody>
          <a:bodyPr vert="horz" lIns="91440" tIns="45720" rIns="91440" bIns="45720" rtlCol="0">
            <a:normAutofit/>
          </a:bodyPr>
          <a:lstStyle>
            <a:lvl1pP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2964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Start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38F8137-1F2A-4858-B985-AE8E317A9FCD}"/>
              </a:ext>
            </a:extLst>
          </p:cNvPr>
          <p:cNvSpPr/>
          <p:nvPr userDrawn="1"/>
        </p:nvSpPr>
        <p:spPr>
          <a:xfrm>
            <a:off x="0" y="0"/>
            <a:ext cx="9144000" cy="5143500"/>
          </a:xfrm>
          <a:prstGeom prst="rect">
            <a:avLst/>
          </a:prstGeom>
          <a:solidFill>
            <a:srgbClr val="876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descr="En bild som visar text, clipart&#10;&#10;Automatiskt genererad beskrivning">
            <a:extLst>
              <a:ext uri="{FF2B5EF4-FFF2-40B4-BE49-F238E27FC236}">
                <a16:creationId xmlns:a16="http://schemas.microsoft.com/office/drawing/2014/main" id="{86F75BFA-BBF2-4AC1-BC31-D70023C121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0360" y="1408761"/>
            <a:ext cx="5523279" cy="2325977"/>
          </a:xfrm>
          <a:prstGeom prst="rect">
            <a:avLst/>
          </a:prstGeom>
        </p:spPr>
      </p:pic>
    </p:spTree>
    <p:extLst>
      <p:ext uri="{BB962C8B-B14F-4D97-AF65-F5344CB8AC3E}">
        <p14:creationId xmlns:p14="http://schemas.microsoft.com/office/powerpoint/2010/main" val="92770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251520" y="2096761"/>
            <a:ext cx="8640960" cy="949977"/>
          </a:xfrm>
        </p:spPr>
        <p:txBody>
          <a:bodyPr anchor="t" anchorCtr="0">
            <a:noAutofit/>
          </a:bodyPr>
          <a:lstStyle>
            <a:lvl1pPr algn="ctr">
              <a:lnSpc>
                <a:spcPct val="100000"/>
              </a:lnSpc>
              <a:defRPr sz="5400" b="0"/>
            </a:lvl1pPr>
          </a:lstStyle>
          <a:p>
            <a:r>
              <a:rPr lang="sv-SE" dirty="0"/>
              <a:t>Introduktionsrubrik</a:t>
            </a:r>
          </a:p>
        </p:txBody>
      </p:sp>
    </p:spTree>
    <p:extLst>
      <p:ext uri="{BB962C8B-B14F-4D97-AF65-F5344CB8AC3E}">
        <p14:creationId xmlns:p14="http://schemas.microsoft.com/office/powerpoint/2010/main" val="56250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679F5B-5E1F-4043-A0E0-CC11A92F79F9}"/>
              </a:ext>
            </a:extLst>
          </p:cNvPr>
          <p:cNvSpPr/>
          <p:nvPr userDrawn="1"/>
        </p:nvSpPr>
        <p:spPr>
          <a:xfrm>
            <a:off x="4566118" y="2912365"/>
            <a:ext cx="4577882" cy="1387578"/>
          </a:xfrm>
          <a:prstGeom prst="rect">
            <a:avLst/>
          </a:prstGeom>
          <a:solidFill>
            <a:srgbClr val="A2C03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E22325A6-F3F7-4FAB-AAAB-CD349AFD3C47}"/>
              </a:ext>
            </a:extLst>
          </p:cNvPr>
          <p:cNvSpPr/>
          <p:nvPr userDrawn="1"/>
        </p:nvSpPr>
        <p:spPr>
          <a:xfrm>
            <a:off x="-3921" y="2912364"/>
            <a:ext cx="4577882" cy="1387578"/>
          </a:xfrm>
          <a:prstGeom prst="rect">
            <a:avLst/>
          </a:prstGeom>
          <a:solidFill>
            <a:srgbClr val="6BB8DC">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lang="sv-SE" sz="1800" kern="1200" dirty="0">
                <a:solidFill>
                  <a:srgbClr val="555555"/>
                </a:solidFill>
                <a:latin typeface="Arial" panose="020B0604020202020204"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273017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ggande stor bi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AD852D06-5825-42A4-8446-869B009CC37B}"/>
              </a:ext>
            </a:extLst>
          </p:cNvPr>
          <p:cNvSpPr/>
          <p:nvPr userDrawn="1"/>
        </p:nvSpPr>
        <p:spPr>
          <a:xfrm>
            <a:off x="4572000" y="2914483"/>
            <a:ext cx="4572000" cy="1378483"/>
          </a:xfrm>
          <a:prstGeom prst="rect">
            <a:avLst/>
          </a:prstGeom>
          <a:solidFill>
            <a:srgbClr val="F2CB13">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E301502B-E3B4-4656-86D1-EC3A57EA2BC8}"/>
              </a:ext>
            </a:extLst>
          </p:cNvPr>
          <p:cNvSpPr/>
          <p:nvPr userDrawn="1"/>
        </p:nvSpPr>
        <p:spPr>
          <a:xfrm>
            <a:off x="0" y="2906387"/>
            <a:ext cx="4572000" cy="1378483"/>
          </a:xfrm>
          <a:prstGeom prst="rect">
            <a:avLst/>
          </a:prstGeom>
          <a:solidFill>
            <a:srgbClr val="876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lang="sv-SE" sz="1800" kern="1200" dirty="0">
                <a:solidFill>
                  <a:srgbClr val="555555"/>
                </a:solidFill>
                <a:latin typeface="Arial" panose="020B0604020202020204"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326999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ggande stor 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679F5B-5E1F-4043-A0E0-CC11A92F79F9}"/>
              </a:ext>
            </a:extLst>
          </p:cNvPr>
          <p:cNvSpPr/>
          <p:nvPr userDrawn="1"/>
        </p:nvSpPr>
        <p:spPr>
          <a:xfrm>
            <a:off x="4572000" y="2877543"/>
            <a:ext cx="4572000" cy="1405569"/>
          </a:xfrm>
          <a:prstGeom prst="rect">
            <a:avLst/>
          </a:prstGeom>
          <a:solidFill>
            <a:srgbClr val="A2C03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79C82002-559A-42F0-AE5C-01D90073A7E2}"/>
              </a:ext>
            </a:extLst>
          </p:cNvPr>
          <p:cNvSpPr/>
          <p:nvPr userDrawn="1"/>
        </p:nvSpPr>
        <p:spPr>
          <a:xfrm>
            <a:off x="0" y="2877543"/>
            <a:ext cx="4572000" cy="1405569"/>
          </a:xfrm>
          <a:prstGeom prst="rect">
            <a:avLst/>
          </a:prstGeom>
          <a:solidFill>
            <a:srgbClr val="CC5276">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lang="sv-SE" sz="1800" kern="1200" dirty="0">
                <a:solidFill>
                  <a:srgbClr val="555555"/>
                </a:solidFill>
                <a:latin typeface="Arial" panose="020B0604020202020204"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5029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881611E-DFB8-4C46-94FA-F8C0781D7EB4}"/>
              </a:ext>
            </a:extLst>
          </p:cNvPr>
          <p:cNvSpPr/>
          <p:nvPr userDrawn="1"/>
        </p:nvSpPr>
        <p:spPr>
          <a:xfrm>
            <a:off x="0" y="2541632"/>
            <a:ext cx="4570040" cy="1773775"/>
          </a:xfrm>
          <a:prstGeom prst="rect">
            <a:avLst/>
          </a:prstGeom>
          <a:solidFill>
            <a:srgbClr val="F2CB13">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01A2D036-715E-4230-AC00-3537C2C9934A}"/>
              </a:ext>
            </a:extLst>
          </p:cNvPr>
          <p:cNvSpPr/>
          <p:nvPr userDrawn="1"/>
        </p:nvSpPr>
        <p:spPr>
          <a:xfrm>
            <a:off x="0" y="-15465"/>
            <a:ext cx="4570040" cy="2575995"/>
          </a:xfrm>
          <a:prstGeom prst="rect">
            <a:avLst/>
          </a:prstGeom>
          <a:solidFill>
            <a:srgbClr val="876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2"/>
          <p:cNvSpPr>
            <a:spLocks noGrp="1"/>
          </p:cNvSpPr>
          <p:nvPr>
            <p:ph type="pic" idx="1"/>
          </p:nvPr>
        </p:nvSpPr>
        <p:spPr>
          <a:xfrm>
            <a:off x="4570040" y="0"/>
            <a:ext cx="457396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2" name="Rubrik 1"/>
          <p:cNvSpPr>
            <a:spLocks noGrp="1"/>
          </p:cNvSpPr>
          <p:nvPr>
            <p:ph type="title" hasCustomPrompt="1"/>
          </p:nvPr>
        </p:nvSpPr>
        <p:spPr>
          <a:xfrm>
            <a:off x="373312" y="859013"/>
            <a:ext cx="3491952" cy="846749"/>
          </a:xfrm>
        </p:spPr>
        <p:txBody>
          <a:bodyPr>
            <a:noAutofit/>
          </a:bodyPr>
          <a:lstStyle>
            <a:lvl1pPr>
              <a:defRPr sz="32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73312" y="2787773"/>
            <a:ext cx="3928524" cy="130104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2224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914400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hasCustomPrompt="1"/>
          </p:nvPr>
        </p:nvSpPr>
        <p:spPr>
          <a:xfrm>
            <a:off x="333320" y="1616530"/>
            <a:ext cx="3702860" cy="1080120"/>
          </a:xfrm>
        </p:spPr>
        <p:txBody>
          <a:bodyPr>
            <a:normAutofit/>
          </a:bodyPr>
          <a:lstStyle>
            <a:lvl1pPr>
              <a:defRPr sz="3200">
                <a:solidFill>
                  <a:schemeClr val="bg1"/>
                </a:solidFill>
              </a:defRPr>
            </a:lvl1pPr>
          </a:lstStyle>
          <a:p>
            <a:r>
              <a:rPr lang="sv-SE" dirty="0"/>
              <a:t>En beskrivande rubrik</a:t>
            </a:r>
          </a:p>
        </p:txBody>
      </p:sp>
    </p:spTree>
    <p:extLst>
      <p:ext uri="{BB962C8B-B14F-4D97-AF65-F5344CB8AC3E}">
        <p14:creationId xmlns:p14="http://schemas.microsoft.com/office/powerpoint/2010/main" val="189244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D03B4-1209-456F-A278-7B8E66882592}"/>
              </a:ext>
            </a:extLst>
          </p:cNvPr>
          <p:cNvSpPr/>
          <p:nvPr userDrawn="1"/>
        </p:nvSpPr>
        <p:spPr>
          <a:xfrm>
            <a:off x="0" y="-1364"/>
            <a:ext cx="9144000" cy="1044116"/>
          </a:xfrm>
          <a:prstGeom prst="rect">
            <a:avLst/>
          </a:prstGeom>
          <a:solidFill>
            <a:srgbClr val="876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54100" y="1171779"/>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6" name="Platshållare för bild 2"/>
          <p:cNvSpPr>
            <a:spLocks noGrp="1"/>
          </p:cNvSpPr>
          <p:nvPr>
            <p:ph type="pic" idx="1"/>
          </p:nvPr>
        </p:nvSpPr>
        <p:spPr>
          <a:xfrm>
            <a:off x="5004048" y="1171779"/>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Tree>
    <p:extLst>
      <p:ext uri="{BB962C8B-B14F-4D97-AF65-F5344CB8AC3E}">
        <p14:creationId xmlns:p14="http://schemas.microsoft.com/office/powerpoint/2010/main" val="139873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2474" y="251548"/>
            <a:ext cx="8013576" cy="714807"/>
          </a:xfrm>
          <a:prstGeom prst="rect">
            <a:avLst/>
          </a:prstGeom>
        </p:spPr>
        <p:txBody>
          <a:bodyPr vert="horz" lIns="91440" tIns="45720" rIns="91440" bIns="45720" rtlCol="0" anchor="t" anchorCtr="0">
            <a:noAutofit/>
          </a:bodyPr>
          <a:lstStyle/>
          <a:p>
            <a:r>
              <a:rPr lang="sv-SE" dirty="0"/>
              <a:t>Ändra rubriken</a:t>
            </a:r>
          </a:p>
        </p:txBody>
      </p:sp>
      <p:sp>
        <p:nvSpPr>
          <p:cNvPr id="3" name="Platshållare för text 2"/>
          <p:cNvSpPr>
            <a:spLocks noGrp="1"/>
          </p:cNvSpPr>
          <p:nvPr>
            <p:ph type="body" idx="1"/>
          </p:nvPr>
        </p:nvSpPr>
        <p:spPr>
          <a:xfrm>
            <a:off x="352578" y="1007522"/>
            <a:ext cx="8003232" cy="3078342"/>
          </a:xfrm>
          <a:prstGeom prst="rect">
            <a:avLst/>
          </a:prstGeom>
        </p:spPr>
        <p:txBody>
          <a:bodyPr vert="horz" lIns="91440" tIns="45720" rIns="91440" bIns="45720" rtlCol="0">
            <a:noAutofit/>
          </a:bodyPr>
          <a:lstStyle/>
          <a:p>
            <a:pPr lvl="0"/>
            <a:r>
              <a:rPr lang="sv-SE" dirty="0"/>
              <a:t>Klicka här för att ändra 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BA2D41D5-BCEE-461A-95EA-4D66D7830E0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815810" y="4612655"/>
            <a:ext cx="1080000" cy="300185"/>
          </a:xfrm>
          <a:prstGeom prst="rect">
            <a:avLst/>
          </a:prstGeom>
        </p:spPr>
      </p:pic>
    </p:spTree>
    <p:extLst>
      <p:ext uri="{BB962C8B-B14F-4D97-AF65-F5344CB8AC3E}">
        <p14:creationId xmlns:p14="http://schemas.microsoft.com/office/powerpoint/2010/main" val="255357946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50" r:id="rId4"/>
    <p:sldLayoutId id="2147483674" r:id="rId5"/>
    <p:sldLayoutId id="2147483675" r:id="rId6"/>
    <p:sldLayoutId id="2147483664" r:id="rId7"/>
    <p:sldLayoutId id="2147483670" r:id="rId8"/>
    <p:sldLayoutId id="2147483671" r:id="rId9"/>
    <p:sldLayoutId id="2147483677" r:id="rId10"/>
    <p:sldLayoutId id="2147483678" r:id="rId11"/>
    <p:sldLayoutId id="2147483649" r:id="rId12"/>
    <p:sldLayoutId id="2147483673" r:id="rId13"/>
    <p:sldLayoutId id="2147483668" r:id="rId14"/>
    <p:sldLayoutId id="2147483666" r:id="rId15"/>
    <p:sldLayoutId id="2147483669" r:id="rId16"/>
    <p:sldLayoutId id="2147483657" r:id="rId17"/>
    <p:sldLayoutId id="2147483655" r:id="rId18"/>
    <p:sldLayoutId id="2147483679" r:id="rId19"/>
  </p:sldLayoutIdLst>
  <p:txStyles>
    <p:titleStyle>
      <a:lvl1pPr marL="0" indent="0" algn="l" defTabSz="914400" rtl="0" eaLnBrk="1" latinLnBrk="0" hangingPunct="1">
        <a:lnSpc>
          <a:spcPct val="100000"/>
        </a:lnSpc>
        <a:spcBef>
          <a:spcPct val="0"/>
        </a:spcBef>
        <a:spcAft>
          <a:spcPts val="600"/>
        </a:spcAft>
        <a:buNone/>
        <a:defRPr sz="4400" b="0" kern="1200">
          <a:solidFill>
            <a:schemeClr val="tx1"/>
          </a:solidFill>
          <a:latin typeface="Georgia" panose="02040502050405020303" pitchFamily="18" charset="0"/>
          <a:ea typeface="+mj-ea"/>
          <a:cs typeface="Arial" pitchFamily="34" charset="0"/>
        </a:defRPr>
      </a:lvl1pPr>
    </p:titleStyle>
    <p:bodyStyle>
      <a:lvl1pPr marL="342900" indent="-342900" algn="l" defTabSz="914400" rtl="0" eaLnBrk="1" latinLnBrk="0" hangingPunct="1">
        <a:lnSpc>
          <a:spcPct val="130000"/>
        </a:lnSpc>
        <a:spcBef>
          <a:spcPts val="0"/>
        </a:spcBef>
        <a:spcAft>
          <a:spcPts val="600"/>
        </a:spcAft>
        <a:buFont typeface="Arial" pitchFamily="34" charset="0"/>
        <a:buChar char="•"/>
        <a:defRPr sz="2000" kern="1200">
          <a:solidFill>
            <a:srgbClr val="555555"/>
          </a:solidFill>
          <a:latin typeface="Arial" panose="020B0604020202020204" pitchFamily="34" charset="0"/>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Arial" panose="020B0604020202020204" pitchFamily="34" charset="0"/>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Arial" panose="020B0604020202020204" pitchFamily="34" charset="0"/>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Arial" panose="020B0604020202020204" pitchFamily="34" charset="0"/>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sv-se/article/Visa-dina-anteckningar-privat-medan-du-g%C3%B6r-en-presentation-p%C3%A5-flera-sk%C3%A4rmar-ccfa1894-e3ef-4955-9c3a-444d58248093"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png"/><Relationship Id="rId11" Type="http://schemas.openxmlformats.org/officeDocument/2006/relationships/hyperlink" Target="http://www.umea.se/profil" TargetMode="External"/><Relationship Id="rId5" Type="http://schemas.openxmlformats.org/officeDocument/2006/relationships/image" Target="../media/image7.png"/><Relationship Id="rId10" Type="http://schemas.openxmlformats.org/officeDocument/2006/relationships/hyperlink" Target="https://www.umea400.se/web/umea400/laddanermaterial.4.28b2084d178818754211da0.html"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hyperlink" Target="http://www.umea.se/profil" TargetMode="External"/><Relationship Id="rId5" Type="http://schemas.openxmlformats.org/officeDocument/2006/relationships/image" Target="../media/image14.png"/><Relationship Id="rId10" Type="http://schemas.openxmlformats.org/officeDocument/2006/relationships/hyperlink" Target="https://www.umea400.se/web/umea400/laddanermaterial.4.28b2084d178818754211da0.html" TargetMode="External"/><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www.umea400.se/web/umea400/laddanermaterial.4.28b2084d178818754211da0.html" TargetMode="External"/><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hyperlink" Target="http://www.umea.se/profi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1"/>
          <p:cNvSpPr txBox="1">
            <a:spLocks/>
          </p:cNvSpPr>
          <p:nvPr/>
        </p:nvSpPr>
        <p:spPr>
          <a:xfrm>
            <a:off x="363908" y="108738"/>
            <a:ext cx="8280920" cy="433512"/>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pPr>
              <a:spcAft>
                <a:spcPts val="600"/>
              </a:spcAft>
            </a:pPr>
            <a:r>
              <a:rPr lang="sv-SE" sz="2800" b="0" kern="0" dirty="0">
                <a:solidFill>
                  <a:srgbClr val="555555"/>
                </a:solidFill>
                <a:latin typeface="Calibri" panose="020F0502020204030204" pitchFamily="34" charset="0"/>
              </a:rPr>
              <a:t>Tips för Powerpoint-bildspel</a:t>
            </a:r>
          </a:p>
        </p:txBody>
      </p:sp>
      <p:sp>
        <p:nvSpPr>
          <p:cNvPr id="7" name="Rektangel 6"/>
          <p:cNvSpPr/>
          <p:nvPr/>
        </p:nvSpPr>
        <p:spPr>
          <a:xfrm>
            <a:off x="363908" y="771423"/>
            <a:ext cx="8136904" cy="3400931"/>
          </a:xfrm>
          <a:prstGeom prst="rect">
            <a:avLst/>
          </a:prstGeom>
        </p:spPr>
        <p:txBody>
          <a:bodyPr wrap="square">
            <a:spAutoFit/>
          </a:bodyPr>
          <a:lstStyle/>
          <a:p>
            <a:pPr>
              <a:spcBef>
                <a:spcPts val="600"/>
              </a:spcBef>
              <a:spcAft>
                <a:spcPts val="600"/>
              </a:spcAft>
            </a:pPr>
            <a:r>
              <a:rPr lang="sv-SE" sz="1000" b="1" dirty="0">
                <a:solidFill>
                  <a:srgbClr val="555555"/>
                </a:solidFill>
              </a:rPr>
              <a:t>Fokusera på det viktigaste</a:t>
            </a:r>
          </a:p>
          <a:p>
            <a:pPr>
              <a:spcAft>
                <a:spcPts val="600"/>
              </a:spcAft>
            </a:pPr>
            <a:r>
              <a:rPr lang="sv-SE" sz="1000" dirty="0">
                <a:solidFill>
                  <a:srgbClr val="555555"/>
                </a:solidFill>
              </a:rPr>
              <a:t>Det är lätt att fylla ett Powerpoint-bildspel med för mycket innehåll.  Bildspelet är till för att publiken ska hänga med i föreläsningen. Bildspelet är ett stöd, inte ett talmanus. Behöver du ett eget talmanus, lägg det som en anteckning  i bildspelet.  </a:t>
            </a:r>
            <a:r>
              <a:rPr lang="sv-SE" sz="1000" dirty="0">
                <a:solidFill>
                  <a:srgbClr val="555555"/>
                </a:solidFill>
                <a:hlinkClick r:id="rId3"/>
              </a:rPr>
              <a:t>Läs om anteckningar och föredragshållarvyn</a:t>
            </a:r>
            <a:r>
              <a:rPr lang="sv-SE" sz="1000" b="1" kern="0" dirty="0">
                <a:solidFill>
                  <a:srgbClr val="555555"/>
                </a:solidFill>
              </a:rPr>
              <a:t>  </a:t>
            </a:r>
          </a:p>
          <a:p>
            <a:pPr>
              <a:spcBef>
                <a:spcPts val="1200"/>
              </a:spcBef>
              <a:spcAft>
                <a:spcPts val="600"/>
              </a:spcAft>
            </a:pPr>
            <a:r>
              <a:rPr lang="sv-SE" sz="1000" b="1" dirty="0">
                <a:solidFill>
                  <a:srgbClr val="555555"/>
                </a:solidFill>
              </a:rPr>
              <a:t>Gör en bra struktur och en lagom lång presentation</a:t>
            </a:r>
          </a:p>
          <a:p>
            <a:pPr>
              <a:spcAft>
                <a:spcPts val="600"/>
              </a:spcAft>
            </a:pPr>
            <a:r>
              <a:rPr lang="sv-SE" sz="1000" dirty="0"/>
              <a:t>Skapa gärna en förstasida med dagens ämne och vem du är. Visa gärna en översiktlig agenda och gå igenom vad du kommer att prata om. Om din presentation blir längre än 45 minuter kan det vara bra att planera in pauser. </a:t>
            </a:r>
          </a:p>
          <a:p>
            <a:pPr>
              <a:spcBef>
                <a:spcPts val="1200"/>
              </a:spcBef>
              <a:spcAft>
                <a:spcPts val="600"/>
              </a:spcAft>
            </a:pPr>
            <a:r>
              <a:rPr lang="sv-SE" sz="1000" b="1" kern="0" dirty="0">
                <a:solidFill>
                  <a:srgbClr val="555555"/>
                </a:solidFill>
              </a:rPr>
              <a:t>Använd inte för många bilder och budskap</a:t>
            </a:r>
          </a:p>
          <a:p>
            <a:pPr>
              <a:spcAft>
                <a:spcPts val="600"/>
              </a:spcAft>
            </a:pPr>
            <a:r>
              <a:rPr lang="sv-SE" sz="1000" kern="0" dirty="0">
                <a:solidFill>
                  <a:srgbClr val="555555"/>
                </a:solidFill>
              </a:rPr>
              <a:t>En bra regel är att visa högst en sida per minut och att b</a:t>
            </a:r>
            <a:r>
              <a:rPr lang="sv-SE" sz="1000" dirty="0"/>
              <a:t>egränsa antalet budskap per sida till fem eller färre. </a:t>
            </a:r>
          </a:p>
          <a:p>
            <a:pPr>
              <a:spcBef>
                <a:spcPts val="1200"/>
              </a:spcBef>
              <a:spcAft>
                <a:spcPts val="600"/>
              </a:spcAft>
            </a:pPr>
            <a:r>
              <a:rPr lang="sv-SE" sz="1000" b="1" dirty="0">
                <a:solidFill>
                  <a:srgbClr val="555555"/>
                </a:solidFill>
              </a:rPr>
              <a:t>Tänk på läsavståndet</a:t>
            </a:r>
          </a:p>
          <a:p>
            <a:pPr>
              <a:spcAft>
                <a:spcPts val="600"/>
              </a:spcAft>
            </a:pPr>
            <a:r>
              <a:rPr lang="sv-SE" sz="1000" dirty="0">
                <a:solidFill>
                  <a:srgbClr val="555555"/>
                </a:solidFill>
              </a:rPr>
              <a:t>Använd inte för liten text i bildspelet</a:t>
            </a:r>
            <a:r>
              <a:rPr lang="sv-SE" sz="1000" dirty="0"/>
              <a:t>, använd teckenstorlekar som finns i mallen.</a:t>
            </a:r>
          </a:p>
          <a:p>
            <a:pPr lvl="0">
              <a:spcBef>
                <a:spcPts val="1200"/>
              </a:spcBef>
              <a:spcAft>
                <a:spcPts val="600"/>
              </a:spcAft>
            </a:pPr>
            <a:r>
              <a:rPr lang="sv-SE" sz="1000" b="1" kern="0" dirty="0">
                <a:solidFill>
                  <a:srgbClr val="555555"/>
                </a:solidFill>
              </a:rPr>
              <a:t>Välj bilder, animationer och illustrationer med omsorg</a:t>
            </a:r>
          </a:p>
          <a:p>
            <a:pPr lvl="0">
              <a:spcAft>
                <a:spcPts val="600"/>
              </a:spcAft>
            </a:pPr>
            <a:r>
              <a:rPr lang="sv-SE" sz="1000" dirty="0"/>
              <a:t>Bilder kan både förstärka och ta fokus från det du pratar om. Använd bilder som är relevanta och passar in i sammanhanget. Undvik </a:t>
            </a:r>
            <a:r>
              <a:rPr lang="sv-SE" sz="1000" dirty="0" err="1"/>
              <a:t>clipart-bilder</a:t>
            </a:r>
            <a:r>
              <a:rPr lang="sv-SE" sz="1000" dirty="0"/>
              <a:t> som kan ge ett oprofessionellt intryck.</a:t>
            </a:r>
            <a:endParaRPr lang="sv-SE" sz="1050" b="1" dirty="0">
              <a:solidFill>
                <a:srgbClr val="555555"/>
              </a:solidFill>
            </a:endParaRPr>
          </a:p>
        </p:txBody>
      </p:sp>
      <p:sp>
        <p:nvSpPr>
          <p:cNvPr id="8" name="Rektangel 7"/>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Tree>
    <p:extLst>
      <p:ext uri="{BB962C8B-B14F-4D97-AF65-F5344CB8AC3E}">
        <p14:creationId xmlns:p14="http://schemas.microsoft.com/office/powerpoint/2010/main" val="359981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utomhus, himmel, park, väg&#10;&#10;Automatiskt genererad beskrivning">
            <a:extLst>
              <a:ext uri="{FF2B5EF4-FFF2-40B4-BE49-F238E27FC236}">
                <a16:creationId xmlns:a16="http://schemas.microsoft.com/office/drawing/2014/main" id="{7C88DF04-8706-4CCE-8B8E-F738313CE09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6083" b="26083"/>
          <a:stretch>
            <a:fillRect/>
          </a:stretch>
        </p:blipFill>
        <p:spPr/>
      </p:pic>
      <p:sp>
        <p:nvSpPr>
          <p:cNvPr id="3" name="Rubrik 2">
            <a:extLst>
              <a:ext uri="{FF2B5EF4-FFF2-40B4-BE49-F238E27FC236}">
                <a16:creationId xmlns:a16="http://schemas.microsoft.com/office/drawing/2014/main" id="{C0F8A092-3BED-42BC-B9D9-BE9169EC73EB}"/>
              </a:ext>
            </a:extLst>
          </p:cNvPr>
          <p:cNvSpPr>
            <a:spLocks noGrp="1"/>
          </p:cNvSpPr>
          <p:nvPr>
            <p:ph type="title"/>
          </p:nvPr>
        </p:nvSpPr>
        <p:spPr>
          <a:xfrm>
            <a:off x="415100" y="341144"/>
            <a:ext cx="3491952" cy="1669792"/>
          </a:xfrm>
        </p:spPr>
        <p:txBody>
          <a:bodyPr>
            <a:normAutofit/>
          </a:bodyPr>
          <a:lstStyle/>
          <a:p>
            <a:r>
              <a:rPr lang="sv-SE" dirty="0">
                <a:solidFill>
                  <a:schemeClr val="tx1"/>
                </a:solidFill>
              </a:rPr>
              <a:t>Rubrik med annan testbild</a:t>
            </a:r>
          </a:p>
        </p:txBody>
      </p:sp>
      <p:sp>
        <p:nvSpPr>
          <p:cNvPr id="4" name="Platshållare för text 3">
            <a:extLst>
              <a:ext uri="{FF2B5EF4-FFF2-40B4-BE49-F238E27FC236}">
                <a16:creationId xmlns:a16="http://schemas.microsoft.com/office/drawing/2014/main" id="{95B48B7C-C290-465D-86EA-EDF6D1863CD9}"/>
              </a:ext>
            </a:extLst>
          </p:cNvPr>
          <p:cNvSpPr>
            <a:spLocks noGrp="1"/>
          </p:cNvSpPr>
          <p:nvPr>
            <p:ph type="body" sz="half" idx="2"/>
          </p:nvPr>
        </p:nvSpPr>
        <p:spPr/>
        <p:txBody>
          <a:bodyPr/>
          <a:lstStyle/>
          <a:p>
            <a:r>
              <a:rPr lang="sv-SE" dirty="0"/>
              <a:t>Lite text</a:t>
            </a:r>
          </a:p>
        </p:txBody>
      </p:sp>
      <p:sp>
        <p:nvSpPr>
          <p:cNvPr id="5" name="Platshållare för text 4">
            <a:extLst>
              <a:ext uri="{FF2B5EF4-FFF2-40B4-BE49-F238E27FC236}">
                <a16:creationId xmlns:a16="http://schemas.microsoft.com/office/drawing/2014/main" id="{94E0AA44-06E3-4B64-B3EB-FD60B96A873E}"/>
              </a:ext>
            </a:extLst>
          </p:cNvPr>
          <p:cNvSpPr>
            <a:spLocks noGrp="1"/>
          </p:cNvSpPr>
          <p:nvPr>
            <p:ph type="body" sz="half" idx="10"/>
          </p:nvPr>
        </p:nvSpPr>
        <p:spPr/>
        <p:txBody>
          <a:bodyPr/>
          <a:lstStyle/>
          <a:p>
            <a:r>
              <a:rPr lang="sv-SE" dirty="0"/>
              <a:t>Lite text </a:t>
            </a:r>
          </a:p>
        </p:txBody>
      </p:sp>
    </p:spTree>
    <p:extLst>
      <p:ext uri="{BB962C8B-B14F-4D97-AF65-F5344CB8AC3E}">
        <p14:creationId xmlns:p14="http://schemas.microsoft.com/office/powerpoint/2010/main" val="350198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gräs, träd, himmel, utomhus&#10;&#10;Automatiskt genererad beskrivning">
            <a:extLst>
              <a:ext uri="{FF2B5EF4-FFF2-40B4-BE49-F238E27FC236}">
                <a16:creationId xmlns:a16="http://schemas.microsoft.com/office/drawing/2014/main" id="{30D4CBA3-EDB4-4E09-A08C-27E31435990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210" r="11210"/>
          <a:stretch>
            <a:fillRect/>
          </a:stretch>
        </p:blipFill>
        <p:spPr/>
      </p:pic>
      <p:sp>
        <p:nvSpPr>
          <p:cNvPr id="3" name="Rubrik 2">
            <a:extLst>
              <a:ext uri="{FF2B5EF4-FFF2-40B4-BE49-F238E27FC236}">
                <a16:creationId xmlns:a16="http://schemas.microsoft.com/office/drawing/2014/main" id="{636425FF-2DD1-4AD8-A7F5-1B1F32163CBC}"/>
              </a:ext>
            </a:extLst>
          </p:cNvPr>
          <p:cNvSpPr>
            <a:spLocks noGrp="1"/>
          </p:cNvSpPr>
          <p:nvPr>
            <p:ph type="title"/>
          </p:nvPr>
        </p:nvSpPr>
        <p:spPr/>
        <p:txBody>
          <a:bodyPr/>
          <a:lstStyle/>
          <a:p>
            <a:r>
              <a:rPr lang="sv-SE" dirty="0"/>
              <a:t>Rubriken med stort r.</a:t>
            </a:r>
          </a:p>
        </p:txBody>
      </p:sp>
      <p:sp>
        <p:nvSpPr>
          <p:cNvPr id="4" name="Platshållare för text 3">
            <a:extLst>
              <a:ext uri="{FF2B5EF4-FFF2-40B4-BE49-F238E27FC236}">
                <a16:creationId xmlns:a16="http://schemas.microsoft.com/office/drawing/2014/main" id="{D7B0F534-C9BF-41D8-A7A6-19FBFE688672}"/>
              </a:ext>
            </a:extLst>
          </p:cNvPr>
          <p:cNvSpPr>
            <a:spLocks noGrp="1"/>
          </p:cNvSpPr>
          <p:nvPr>
            <p:ph type="body" sz="half" idx="2"/>
          </p:nvPr>
        </p:nvSpPr>
        <p:spPr/>
        <p:txBody>
          <a:bodyPr/>
          <a:lstStyle/>
          <a:p>
            <a:r>
              <a:rPr lang="sv-SE" dirty="0"/>
              <a:t>Texten med litet t.</a:t>
            </a:r>
          </a:p>
        </p:txBody>
      </p:sp>
    </p:spTree>
    <p:extLst>
      <p:ext uri="{BB962C8B-B14F-4D97-AF65-F5344CB8AC3E}">
        <p14:creationId xmlns:p14="http://schemas.microsoft.com/office/powerpoint/2010/main" val="1052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gräs, träd, himmel, utomhus&#10;&#10;Automatiskt genererad beskrivning">
            <a:extLst>
              <a:ext uri="{FF2B5EF4-FFF2-40B4-BE49-F238E27FC236}">
                <a16:creationId xmlns:a16="http://schemas.microsoft.com/office/drawing/2014/main" id="{97CAE728-994B-4091-BE1C-F888546F0A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764" b="17764"/>
          <a:stretch>
            <a:fillRect/>
          </a:stretch>
        </p:blipFill>
        <p:spPr/>
      </p:pic>
      <p:sp>
        <p:nvSpPr>
          <p:cNvPr id="3" name="Rubrik 2">
            <a:extLst>
              <a:ext uri="{FF2B5EF4-FFF2-40B4-BE49-F238E27FC236}">
                <a16:creationId xmlns:a16="http://schemas.microsoft.com/office/drawing/2014/main" id="{88D9A206-1A84-45F5-AA50-BE50B889B4A5}"/>
              </a:ext>
            </a:extLst>
          </p:cNvPr>
          <p:cNvSpPr>
            <a:spLocks noGrp="1"/>
          </p:cNvSpPr>
          <p:nvPr>
            <p:ph type="title"/>
          </p:nvPr>
        </p:nvSpPr>
        <p:spPr/>
        <p:txBody>
          <a:bodyPr>
            <a:normAutofit/>
          </a:bodyPr>
          <a:lstStyle/>
          <a:p>
            <a:r>
              <a:rPr lang="sv-SE" dirty="0">
                <a:solidFill>
                  <a:schemeClr val="tx1"/>
                </a:solidFill>
              </a:rPr>
              <a:t>Plats att skriva rubrik </a:t>
            </a:r>
          </a:p>
        </p:txBody>
      </p:sp>
    </p:spTree>
    <p:extLst>
      <p:ext uri="{BB962C8B-B14F-4D97-AF65-F5344CB8AC3E}">
        <p14:creationId xmlns:p14="http://schemas.microsoft.com/office/powerpoint/2010/main" val="111580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9C82A-3CFE-41E1-A0C8-3A138C956196}"/>
              </a:ext>
            </a:extLst>
          </p:cNvPr>
          <p:cNvSpPr>
            <a:spLocks noGrp="1"/>
          </p:cNvSpPr>
          <p:nvPr>
            <p:ph type="title"/>
          </p:nvPr>
        </p:nvSpPr>
        <p:spPr/>
        <p:txBody>
          <a:bodyPr/>
          <a:lstStyle/>
          <a:p>
            <a:r>
              <a:rPr lang="sv-SE" dirty="0"/>
              <a:t>Inledning</a:t>
            </a:r>
          </a:p>
        </p:txBody>
      </p:sp>
      <p:sp>
        <p:nvSpPr>
          <p:cNvPr id="3" name="Platshållare för text 2">
            <a:extLst>
              <a:ext uri="{FF2B5EF4-FFF2-40B4-BE49-F238E27FC236}">
                <a16:creationId xmlns:a16="http://schemas.microsoft.com/office/drawing/2014/main" id="{035B72FA-BA37-4E0F-A3BE-5607535AA58F}"/>
              </a:ext>
            </a:extLst>
          </p:cNvPr>
          <p:cNvSpPr>
            <a:spLocks noGrp="1"/>
          </p:cNvSpPr>
          <p:nvPr>
            <p:ph type="body" sz="half" idx="2"/>
          </p:nvPr>
        </p:nvSpPr>
        <p:spPr>
          <a:xfrm>
            <a:off x="354100" y="1171778"/>
            <a:ext cx="4217900" cy="1469821"/>
          </a:xfrm>
        </p:spPr>
        <p:txBody>
          <a:bodyPr/>
          <a:lstStyle/>
          <a:p>
            <a:pPr marL="285750" indent="-285750">
              <a:buFont typeface="Arial" panose="020B0604020202020204" pitchFamily="34" charset="0"/>
              <a:buChar char="•"/>
            </a:pPr>
            <a:r>
              <a:rPr lang="sv-SE" dirty="0"/>
              <a:t>Textnivå 1</a:t>
            </a:r>
          </a:p>
          <a:p>
            <a:pPr marL="742950" lvl="1" indent="-285750">
              <a:buFont typeface="Arial" panose="020B0604020202020204" pitchFamily="34" charset="0"/>
              <a:buChar char="•"/>
            </a:pPr>
            <a:r>
              <a:rPr lang="sv-SE" dirty="0"/>
              <a:t>Textnivå 2 (vid behov)</a:t>
            </a:r>
          </a:p>
          <a:p>
            <a:pPr marL="1200150" lvl="2" indent="-285750">
              <a:buFont typeface="Arial" panose="020B0604020202020204" pitchFamily="34" charset="0"/>
              <a:buChar char="•"/>
            </a:pPr>
            <a:r>
              <a:rPr lang="sv-SE" dirty="0"/>
              <a:t>Textnivå 3 (om det absolut behövs)</a:t>
            </a:r>
          </a:p>
          <a:p>
            <a:pPr marL="1657350" lvl="3" indent="-285750">
              <a:buFont typeface="Arial" panose="020B0604020202020204" pitchFamily="34" charset="0"/>
              <a:buChar char="•"/>
            </a:pPr>
            <a:r>
              <a:rPr lang="sv-SE" dirty="0"/>
              <a:t>Textnivå 4 (borde inte behövas särskilt ofta) </a:t>
            </a:r>
          </a:p>
        </p:txBody>
      </p:sp>
      <p:pic>
        <p:nvPicPr>
          <p:cNvPr id="6" name="Platshållare för bild 5">
            <a:extLst>
              <a:ext uri="{FF2B5EF4-FFF2-40B4-BE49-F238E27FC236}">
                <a16:creationId xmlns:a16="http://schemas.microsoft.com/office/drawing/2014/main" id="{9826FF8C-CC78-4AD4-9B3A-9539FBCA009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588" r="15588"/>
          <a:stretch>
            <a:fillRect/>
          </a:stretch>
        </p:blipFill>
        <p:spPr/>
      </p:pic>
    </p:spTree>
    <p:extLst>
      <p:ext uri="{BB962C8B-B14F-4D97-AF65-F5344CB8AC3E}">
        <p14:creationId xmlns:p14="http://schemas.microsoft.com/office/powerpoint/2010/main" val="378360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B41F36-F32B-405D-BCF2-7C61E0DA5A6B}"/>
              </a:ext>
            </a:extLst>
          </p:cNvPr>
          <p:cNvSpPr>
            <a:spLocks noGrp="1"/>
          </p:cNvSpPr>
          <p:nvPr>
            <p:ph type="title"/>
          </p:nvPr>
        </p:nvSpPr>
        <p:spPr/>
        <p:txBody>
          <a:bodyPr/>
          <a:lstStyle/>
          <a:p>
            <a:r>
              <a:rPr lang="sv-SE" dirty="0"/>
              <a:t>Annan slags rubrik i annan färg</a:t>
            </a:r>
          </a:p>
        </p:txBody>
      </p:sp>
      <p:sp>
        <p:nvSpPr>
          <p:cNvPr id="3" name="Platshållare för text 2">
            <a:extLst>
              <a:ext uri="{FF2B5EF4-FFF2-40B4-BE49-F238E27FC236}">
                <a16:creationId xmlns:a16="http://schemas.microsoft.com/office/drawing/2014/main" id="{05E07A50-B41E-48C9-BBE3-C3CB8622834A}"/>
              </a:ext>
            </a:extLst>
          </p:cNvPr>
          <p:cNvSpPr>
            <a:spLocks noGrp="1"/>
          </p:cNvSpPr>
          <p:nvPr>
            <p:ph type="body" sz="half" idx="2"/>
          </p:nvPr>
        </p:nvSpPr>
        <p:spPr>
          <a:xfrm>
            <a:off x="354100" y="1166171"/>
            <a:ext cx="3692152" cy="2158919"/>
          </a:xfrm>
        </p:spPr>
        <p:txBody>
          <a:bodyPr/>
          <a:lstStyle/>
          <a:p>
            <a:r>
              <a:rPr lang="sv-SE" dirty="0"/>
              <a:t>Text</a:t>
            </a:r>
          </a:p>
          <a:p>
            <a:r>
              <a:rPr lang="sv-SE" dirty="0"/>
              <a:t>Text</a:t>
            </a:r>
          </a:p>
          <a:p>
            <a:r>
              <a:rPr lang="sv-SE" dirty="0"/>
              <a:t>Text</a:t>
            </a:r>
          </a:p>
          <a:p>
            <a:r>
              <a:rPr lang="sv-SE" dirty="0"/>
              <a:t>Text</a:t>
            </a:r>
          </a:p>
        </p:txBody>
      </p:sp>
      <p:pic>
        <p:nvPicPr>
          <p:cNvPr id="6" name="Platshållare för bild 5" descr="En bild som visar vatten, utomhus, himmel, gräs&#10;&#10;Automatiskt genererad beskrivning">
            <a:extLst>
              <a:ext uri="{FF2B5EF4-FFF2-40B4-BE49-F238E27FC236}">
                <a16:creationId xmlns:a16="http://schemas.microsoft.com/office/drawing/2014/main" id="{0B9B58AE-443E-49A6-B0FA-8EDBDB0EF7E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847" r="10847"/>
          <a:stretch>
            <a:fillRect/>
          </a:stretch>
        </p:blipFill>
        <p:spPr/>
      </p:pic>
    </p:spTree>
    <p:extLst>
      <p:ext uri="{BB962C8B-B14F-4D97-AF65-F5344CB8AC3E}">
        <p14:creationId xmlns:p14="http://schemas.microsoft.com/office/powerpoint/2010/main" val="56733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4334FF-4266-4C77-8F3B-8B730C7019A1}"/>
              </a:ext>
            </a:extLst>
          </p:cNvPr>
          <p:cNvSpPr>
            <a:spLocks noGrp="1"/>
          </p:cNvSpPr>
          <p:nvPr>
            <p:ph type="title"/>
          </p:nvPr>
        </p:nvSpPr>
        <p:spPr/>
        <p:txBody>
          <a:bodyPr/>
          <a:lstStyle/>
          <a:p>
            <a:r>
              <a:rPr lang="sv-SE" dirty="0"/>
              <a:t>Ytterligare en annan färg</a:t>
            </a:r>
          </a:p>
        </p:txBody>
      </p:sp>
      <p:sp>
        <p:nvSpPr>
          <p:cNvPr id="3" name="Platshållare för text 2">
            <a:extLst>
              <a:ext uri="{FF2B5EF4-FFF2-40B4-BE49-F238E27FC236}">
                <a16:creationId xmlns:a16="http://schemas.microsoft.com/office/drawing/2014/main" id="{EDC6C161-44F1-462C-808D-9B9D518B2CB2}"/>
              </a:ext>
            </a:extLst>
          </p:cNvPr>
          <p:cNvSpPr>
            <a:spLocks noGrp="1"/>
          </p:cNvSpPr>
          <p:nvPr>
            <p:ph type="body" sz="half" idx="2"/>
          </p:nvPr>
        </p:nvSpPr>
        <p:spPr/>
        <p:txBody>
          <a:bodyPr/>
          <a:lstStyle/>
          <a:p>
            <a:endParaRPr lang="sv-SE"/>
          </a:p>
        </p:txBody>
      </p:sp>
      <p:sp>
        <p:nvSpPr>
          <p:cNvPr id="4" name="Platshållare för bild 3">
            <a:extLst>
              <a:ext uri="{FF2B5EF4-FFF2-40B4-BE49-F238E27FC236}">
                <a16:creationId xmlns:a16="http://schemas.microsoft.com/office/drawing/2014/main" id="{64BEC532-4F74-4855-8191-F386174EA2A6}"/>
              </a:ext>
            </a:extLst>
          </p:cNvPr>
          <p:cNvSpPr>
            <a:spLocks noGrp="1"/>
          </p:cNvSpPr>
          <p:nvPr>
            <p:ph type="pic" idx="1"/>
          </p:nvPr>
        </p:nvSpPr>
        <p:spPr/>
      </p:sp>
    </p:spTree>
    <p:extLst>
      <p:ext uri="{BB962C8B-B14F-4D97-AF65-F5344CB8AC3E}">
        <p14:creationId xmlns:p14="http://schemas.microsoft.com/office/powerpoint/2010/main" val="365917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5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E646BC3-25A0-4147-BC8B-2D3191880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19523"/>
            <a:ext cx="2430000" cy="850382"/>
          </a:xfrm>
          <a:prstGeom prst="rect">
            <a:avLst/>
          </a:prstGeom>
        </p:spPr>
      </p:pic>
      <p:pic>
        <p:nvPicPr>
          <p:cNvPr id="3" name="Bildobjekt 2">
            <a:extLst>
              <a:ext uri="{FF2B5EF4-FFF2-40B4-BE49-F238E27FC236}">
                <a16:creationId xmlns:a16="http://schemas.microsoft.com/office/drawing/2014/main" id="{D63CAA78-FB4F-4778-AA24-51D5B092F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99643"/>
            <a:ext cx="2430000" cy="1206485"/>
          </a:xfrm>
          <a:prstGeom prst="rect">
            <a:avLst/>
          </a:prstGeom>
        </p:spPr>
      </p:pic>
      <p:pic>
        <p:nvPicPr>
          <p:cNvPr id="4" name="Bildobjekt 3">
            <a:extLst>
              <a:ext uri="{FF2B5EF4-FFF2-40B4-BE49-F238E27FC236}">
                <a16:creationId xmlns:a16="http://schemas.microsoft.com/office/drawing/2014/main" id="{4FE3CE60-4703-457F-9FCA-34C28E794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9922" y="649522"/>
            <a:ext cx="2430000" cy="2061593"/>
          </a:xfrm>
          <a:prstGeom prst="rect">
            <a:avLst/>
          </a:prstGeom>
        </p:spPr>
      </p:pic>
      <p:pic>
        <p:nvPicPr>
          <p:cNvPr id="5" name="Bildobjekt 4">
            <a:extLst>
              <a:ext uri="{FF2B5EF4-FFF2-40B4-BE49-F238E27FC236}">
                <a16:creationId xmlns:a16="http://schemas.microsoft.com/office/drawing/2014/main" id="{E3B5599C-CC79-446D-9C93-6A7E305C1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077804"/>
            <a:ext cx="2430000" cy="1546173"/>
          </a:xfrm>
          <a:prstGeom prst="rect">
            <a:avLst/>
          </a:prstGeom>
        </p:spPr>
      </p:pic>
      <p:pic>
        <p:nvPicPr>
          <p:cNvPr id="6" name="Bildobjekt 5">
            <a:extLst>
              <a:ext uri="{FF2B5EF4-FFF2-40B4-BE49-F238E27FC236}">
                <a16:creationId xmlns:a16="http://schemas.microsoft.com/office/drawing/2014/main" id="{D397C0A3-43AA-43C2-AA44-4D17BDC5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875" y="1597698"/>
            <a:ext cx="1350000" cy="375232"/>
          </a:xfrm>
          <a:prstGeom prst="rect">
            <a:avLst/>
          </a:prstGeom>
        </p:spPr>
      </p:pic>
      <p:pic>
        <p:nvPicPr>
          <p:cNvPr id="7" name="Bildobjekt 6">
            <a:extLst>
              <a:ext uri="{FF2B5EF4-FFF2-40B4-BE49-F238E27FC236}">
                <a16:creationId xmlns:a16="http://schemas.microsoft.com/office/drawing/2014/main" id="{8A53C16B-4CC4-455F-980F-99BAB2BEFB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875" y="2287984"/>
            <a:ext cx="1350000" cy="518144"/>
          </a:xfrm>
          <a:prstGeom prst="rect">
            <a:avLst/>
          </a:prstGeom>
        </p:spPr>
      </p:pic>
      <p:pic>
        <p:nvPicPr>
          <p:cNvPr id="8" name="Bildobjekt 7">
            <a:extLst>
              <a:ext uri="{FF2B5EF4-FFF2-40B4-BE49-F238E27FC236}">
                <a16:creationId xmlns:a16="http://schemas.microsoft.com/office/drawing/2014/main" id="{3AF7C887-9F5C-47D5-826D-D32B39F78F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5337" y="735546"/>
            <a:ext cx="1350000" cy="568515"/>
          </a:xfrm>
          <a:prstGeom prst="rect">
            <a:avLst/>
          </a:prstGeom>
        </p:spPr>
      </p:pic>
      <p:pic>
        <p:nvPicPr>
          <p:cNvPr id="9" name="Bildobjekt 8">
            <a:extLst>
              <a:ext uri="{FF2B5EF4-FFF2-40B4-BE49-F238E27FC236}">
                <a16:creationId xmlns:a16="http://schemas.microsoft.com/office/drawing/2014/main" id="{80F47D3D-A6AF-4BF0-BE49-FF6119B779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3839" y="3165816"/>
            <a:ext cx="5360681" cy="105156"/>
          </a:xfrm>
          <a:prstGeom prst="rect">
            <a:avLst/>
          </a:prstGeom>
        </p:spPr>
      </p:pic>
      <p:sp>
        <p:nvSpPr>
          <p:cNvPr id="10" name="Rektangel 9">
            <a:extLst>
              <a:ext uri="{FF2B5EF4-FFF2-40B4-BE49-F238E27FC236}">
                <a16:creationId xmlns:a16="http://schemas.microsoft.com/office/drawing/2014/main" id="{4DE6F117-922F-40A0-ACEF-69899E80362F}"/>
              </a:ext>
            </a:extLst>
          </p:cNvPr>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
        <p:nvSpPr>
          <p:cNvPr id="11" name="textruta 10">
            <a:extLst>
              <a:ext uri="{FF2B5EF4-FFF2-40B4-BE49-F238E27FC236}">
                <a16:creationId xmlns:a16="http://schemas.microsoft.com/office/drawing/2014/main" id="{2B802502-FD22-4D35-BD88-608A4605B104}"/>
              </a:ext>
            </a:extLst>
          </p:cNvPr>
          <p:cNvSpPr txBox="1"/>
          <p:nvPr/>
        </p:nvSpPr>
        <p:spPr>
          <a:xfrm>
            <a:off x="3113839" y="3630660"/>
            <a:ext cx="4264496" cy="1200329"/>
          </a:xfrm>
          <a:prstGeom prst="rect">
            <a:avLst/>
          </a:prstGeom>
          <a:solidFill>
            <a:srgbClr val="FF0000"/>
          </a:solidFill>
        </p:spPr>
        <p:txBody>
          <a:bodyPr wrap="square" rtlCol="0">
            <a:spAutoFit/>
          </a:bodyPr>
          <a:lstStyle/>
          <a:p>
            <a:r>
              <a:rPr lang="sv-SE" sz="1200" b="1" dirty="0">
                <a:solidFill>
                  <a:schemeClr val="bg1"/>
                </a:solidFill>
              </a:rPr>
              <a:t>På </a:t>
            </a:r>
            <a:r>
              <a:rPr lang="sv-SE" sz="1200" b="1" dirty="0">
                <a:solidFill>
                  <a:schemeClr val="bg1"/>
                </a:solidFill>
                <a:hlinkClick r:id="rId10">
                  <a:extLst>
                    <a:ext uri="{A12FA001-AC4F-418D-AE19-62706E023703}">
                      <ahyp:hlinkClr xmlns:ahyp="http://schemas.microsoft.com/office/drawing/2018/hyperlinkcolor" val="tx"/>
                    </a:ext>
                  </a:extLst>
                </a:hlinkClick>
              </a:rPr>
              <a:t>www.umea400.se </a:t>
            </a:r>
            <a:r>
              <a:rPr lang="sv-SE" sz="1200" b="1" dirty="0">
                <a:solidFill>
                  <a:schemeClr val="bg1"/>
                </a:solidFill>
              </a:rPr>
              <a:t> under rubriken </a:t>
            </a:r>
            <a:r>
              <a:rPr lang="sv-SE" sz="1200" b="1" i="1" dirty="0">
                <a:solidFill>
                  <a:schemeClr val="bg1"/>
                </a:solidFill>
              </a:rPr>
              <a:t>Ladda ner material </a:t>
            </a:r>
            <a:r>
              <a:rPr lang="sv-SE" sz="1200" b="1" dirty="0">
                <a:solidFill>
                  <a:schemeClr val="bg1"/>
                </a:solidFill>
              </a:rPr>
              <a:t>finns den grafiska manualen som visar hur du använder och placerar logotypen korrekt. Här finns också grafiska illustrationer att ladda ner. Sådant du vill använda om du kommunicerar Umeås 400-årsjubileum! </a:t>
            </a:r>
          </a:p>
          <a:p>
            <a:r>
              <a:rPr lang="sv-SE" sz="1200" b="1" dirty="0">
                <a:solidFill>
                  <a:schemeClr val="bg1"/>
                </a:solidFill>
              </a:rPr>
              <a:t>Mallar för kommunala verksamheter finns på </a:t>
            </a:r>
            <a:r>
              <a:rPr lang="sv-SE" sz="1200" b="1" dirty="0">
                <a:solidFill>
                  <a:schemeClr val="bg1"/>
                </a:solidFill>
                <a:hlinkClick r:id="rId11">
                  <a:extLst>
                    <a:ext uri="{A12FA001-AC4F-418D-AE19-62706E023703}">
                      <ahyp:hlinkClr xmlns:ahyp="http://schemas.microsoft.com/office/drawing/2018/hyperlinkcolor" val="tx"/>
                    </a:ext>
                  </a:extLst>
                </a:hlinkClick>
              </a:rPr>
              <a:t>umea.se/profil</a:t>
            </a:r>
            <a:endParaRPr lang="sv-SE" sz="1200" b="1" dirty="0">
              <a:solidFill>
                <a:schemeClr val="bg1"/>
              </a:solidFill>
            </a:endParaRPr>
          </a:p>
        </p:txBody>
      </p:sp>
    </p:spTree>
    <p:extLst>
      <p:ext uri="{BB962C8B-B14F-4D97-AF65-F5344CB8AC3E}">
        <p14:creationId xmlns:p14="http://schemas.microsoft.com/office/powerpoint/2010/main" val="376806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BA9F530-7F0A-4894-9A72-5E47D0F65E7A}"/>
              </a:ext>
            </a:extLst>
          </p:cNvPr>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3" name="Bildobjekt 2">
            <a:extLst>
              <a:ext uri="{FF2B5EF4-FFF2-40B4-BE49-F238E27FC236}">
                <a16:creationId xmlns:a16="http://schemas.microsoft.com/office/drawing/2014/main" id="{47CD2D00-F89F-4916-B266-DDB9AF814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80" y="573529"/>
            <a:ext cx="2430000" cy="850382"/>
          </a:xfrm>
          <a:prstGeom prst="rect">
            <a:avLst/>
          </a:prstGeom>
        </p:spPr>
      </p:pic>
      <p:pic>
        <p:nvPicPr>
          <p:cNvPr id="4" name="Bildobjekt 3">
            <a:extLst>
              <a:ext uri="{FF2B5EF4-FFF2-40B4-BE49-F238E27FC236}">
                <a16:creationId xmlns:a16="http://schemas.microsoft.com/office/drawing/2014/main" id="{59778190-DCD6-4006-86A1-444AE8A45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703528"/>
            <a:ext cx="2430000" cy="2061593"/>
          </a:xfrm>
          <a:prstGeom prst="rect">
            <a:avLst/>
          </a:prstGeom>
        </p:spPr>
      </p:pic>
      <p:pic>
        <p:nvPicPr>
          <p:cNvPr id="5" name="Bildobjekt 4">
            <a:extLst>
              <a:ext uri="{FF2B5EF4-FFF2-40B4-BE49-F238E27FC236}">
                <a16:creationId xmlns:a16="http://schemas.microsoft.com/office/drawing/2014/main" id="{059A6D21-BBE9-4AA2-97DB-3C439D0DC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85" y="1653649"/>
            <a:ext cx="2430000" cy="1206485"/>
          </a:xfrm>
          <a:prstGeom prst="rect">
            <a:avLst/>
          </a:prstGeom>
        </p:spPr>
      </p:pic>
      <p:pic>
        <p:nvPicPr>
          <p:cNvPr id="6" name="Bildobjekt 5">
            <a:extLst>
              <a:ext uri="{FF2B5EF4-FFF2-40B4-BE49-F238E27FC236}">
                <a16:creationId xmlns:a16="http://schemas.microsoft.com/office/drawing/2014/main" id="{577C3907-10BF-4BF7-818D-EC167CE57B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085112"/>
            <a:ext cx="2430000" cy="1546173"/>
          </a:xfrm>
          <a:prstGeom prst="rect">
            <a:avLst/>
          </a:prstGeom>
        </p:spPr>
      </p:pic>
      <p:pic>
        <p:nvPicPr>
          <p:cNvPr id="7" name="Bildobjekt 6" descr="En bild som visar text, clipart&#10;&#10;Automatiskt genererad beskrivning">
            <a:extLst>
              <a:ext uri="{FF2B5EF4-FFF2-40B4-BE49-F238E27FC236}">
                <a16:creationId xmlns:a16="http://schemas.microsoft.com/office/drawing/2014/main" id="{443E34BD-C221-4DCB-918B-B1FE227E99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1038" y="2169516"/>
            <a:ext cx="1350000" cy="375232"/>
          </a:xfrm>
          <a:prstGeom prst="rect">
            <a:avLst/>
          </a:prstGeom>
        </p:spPr>
      </p:pic>
      <p:pic>
        <p:nvPicPr>
          <p:cNvPr id="8" name="Bildobjekt 7" descr="En bild som visar text, clipart&#10;&#10;Automatiskt genererad beskrivning">
            <a:extLst>
              <a:ext uri="{FF2B5EF4-FFF2-40B4-BE49-F238E27FC236}">
                <a16:creationId xmlns:a16="http://schemas.microsoft.com/office/drawing/2014/main" id="{B6E6DEEE-6C66-4FEA-9443-2B4AE244C0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4228" y="752536"/>
            <a:ext cx="1350000" cy="518144"/>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20CBB0C3-1A1B-423E-B0F2-4DC50FB9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8264" y="1421972"/>
            <a:ext cx="1350000" cy="568515"/>
          </a:xfrm>
          <a:prstGeom prst="rect">
            <a:avLst/>
          </a:prstGeom>
        </p:spPr>
      </p:pic>
      <p:pic>
        <p:nvPicPr>
          <p:cNvPr id="11" name="Bildobjekt 10">
            <a:extLst>
              <a:ext uri="{FF2B5EF4-FFF2-40B4-BE49-F238E27FC236}">
                <a16:creationId xmlns:a16="http://schemas.microsoft.com/office/drawing/2014/main" id="{6A9D4A78-4194-4931-A296-2F6D80E955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1280" y="3244709"/>
            <a:ext cx="5360681" cy="105156"/>
          </a:xfrm>
          <a:prstGeom prst="rect">
            <a:avLst/>
          </a:prstGeom>
        </p:spPr>
      </p:pic>
      <p:sp>
        <p:nvSpPr>
          <p:cNvPr id="12" name="Rektangel 11">
            <a:extLst>
              <a:ext uri="{FF2B5EF4-FFF2-40B4-BE49-F238E27FC236}">
                <a16:creationId xmlns:a16="http://schemas.microsoft.com/office/drawing/2014/main" id="{F6A2023B-8771-4752-9E92-FA18FD4CA4A6}"/>
              </a:ext>
            </a:extLst>
          </p:cNvPr>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
        <p:nvSpPr>
          <p:cNvPr id="14" name="textruta 13">
            <a:extLst>
              <a:ext uri="{FF2B5EF4-FFF2-40B4-BE49-F238E27FC236}">
                <a16:creationId xmlns:a16="http://schemas.microsoft.com/office/drawing/2014/main" id="{82AB1465-3B14-42F2-B0A9-E7620E336A97}"/>
              </a:ext>
            </a:extLst>
          </p:cNvPr>
          <p:cNvSpPr txBox="1"/>
          <p:nvPr/>
        </p:nvSpPr>
        <p:spPr>
          <a:xfrm>
            <a:off x="3996536" y="3582801"/>
            <a:ext cx="4264496" cy="1200329"/>
          </a:xfrm>
          <a:prstGeom prst="rect">
            <a:avLst/>
          </a:prstGeom>
          <a:solidFill>
            <a:srgbClr val="FF0000"/>
          </a:solidFill>
        </p:spPr>
        <p:txBody>
          <a:bodyPr wrap="square" rtlCol="0">
            <a:spAutoFit/>
          </a:bodyPr>
          <a:lstStyle/>
          <a:p>
            <a:r>
              <a:rPr lang="sv-SE" sz="1200" b="1" dirty="0">
                <a:solidFill>
                  <a:schemeClr val="bg1"/>
                </a:solidFill>
              </a:rPr>
              <a:t>På </a:t>
            </a:r>
            <a:r>
              <a:rPr lang="sv-SE" sz="1200" b="1" dirty="0">
                <a:solidFill>
                  <a:schemeClr val="bg1"/>
                </a:solidFill>
                <a:hlinkClick r:id="rId10">
                  <a:extLst>
                    <a:ext uri="{A12FA001-AC4F-418D-AE19-62706E023703}">
                      <ahyp:hlinkClr xmlns:ahyp="http://schemas.microsoft.com/office/drawing/2018/hyperlinkcolor" val="tx"/>
                    </a:ext>
                  </a:extLst>
                </a:hlinkClick>
              </a:rPr>
              <a:t>www.umea400.se </a:t>
            </a:r>
            <a:r>
              <a:rPr lang="sv-SE" sz="1200" b="1" dirty="0">
                <a:solidFill>
                  <a:schemeClr val="bg1"/>
                </a:solidFill>
              </a:rPr>
              <a:t> under rubriken </a:t>
            </a:r>
            <a:r>
              <a:rPr lang="sv-SE" sz="1200" b="1" i="1" dirty="0">
                <a:solidFill>
                  <a:schemeClr val="bg1"/>
                </a:solidFill>
              </a:rPr>
              <a:t>Ladda ner material </a:t>
            </a:r>
            <a:r>
              <a:rPr lang="sv-SE" sz="1200" b="1" dirty="0">
                <a:solidFill>
                  <a:schemeClr val="bg1"/>
                </a:solidFill>
              </a:rPr>
              <a:t>finns den grafiska manualen som visar hur du använder och placerar logotypen korrekt. Här finns också grafiska illustrationer att ladda ner. Sådant du vill använda om du kommunicerar Umeås 400-årsjubileum! </a:t>
            </a:r>
          </a:p>
          <a:p>
            <a:r>
              <a:rPr lang="sv-SE" sz="1200" b="1" dirty="0">
                <a:solidFill>
                  <a:schemeClr val="bg1"/>
                </a:solidFill>
              </a:rPr>
              <a:t>Mallar för kommunala verksamheter finns på </a:t>
            </a:r>
            <a:r>
              <a:rPr lang="sv-SE" sz="1200" b="1" dirty="0">
                <a:solidFill>
                  <a:schemeClr val="bg1"/>
                </a:solidFill>
                <a:hlinkClick r:id="rId11">
                  <a:extLst>
                    <a:ext uri="{A12FA001-AC4F-418D-AE19-62706E023703}">
                      <ahyp:hlinkClr xmlns:ahyp="http://schemas.microsoft.com/office/drawing/2018/hyperlinkcolor" val="tx"/>
                    </a:ext>
                  </a:extLst>
                </a:hlinkClick>
              </a:rPr>
              <a:t>umea.se/profil</a:t>
            </a:r>
            <a:endParaRPr lang="sv-SE" sz="1200" b="1" dirty="0">
              <a:solidFill>
                <a:schemeClr val="bg1"/>
              </a:solidFill>
            </a:endParaRPr>
          </a:p>
        </p:txBody>
      </p:sp>
    </p:spTree>
    <p:extLst>
      <p:ext uri="{BB962C8B-B14F-4D97-AF65-F5344CB8AC3E}">
        <p14:creationId xmlns:p14="http://schemas.microsoft.com/office/powerpoint/2010/main" val="406026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F7F0BF-36C8-4910-831B-EC89604FDF49}"/>
              </a:ext>
            </a:extLst>
          </p:cNvPr>
          <p:cNvSpPr/>
          <p:nvPr/>
        </p:nvSpPr>
        <p:spPr>
          <a:xfrm>
            <a:off x="3962030" y="556161"/>
            <a:ext cx="1404156" cy="1242138"/>
          </a:xfrm>
          <a:prstGeom prst="rect">
            <a:avLst/>
          </a:prstGeom>
          <a:solidFill>
            <a:srgbClr val="876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9" name="Rektangel 8">
            <a:extLst>
              <a:ext uri="{FF2B5EF4-FFF2-40B4-BE49-F238E27FC236}">
                <a16:creationId xmlns:a16="http://schemas.microsoft.com/office/drawing/2014/main" id="{7BBFF2E1-03E9-4977-861F-7859741D1D53}"/>
              </a:ext>
            </a:extLst>
          </p:cNvPr>
          <p:cNvSpPr/>
          <p:nvPr/>
        </p:nvSpPr>
        <p:spPr>
          <a:xfrm>
            <a:off x="645467" y="573528"/>
            <a:ext cx="1404156" cy="1242138"/>
          </a:xfrm>
          <a:prstGeom prst="rect">
            <a:avLst/>
          </a:prstGeom>
          <a:solidFill>
            <a:srgbClr val="CC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0" name="Rektangel 9">
            <a:extLst>
              <a:ext uri="{FF2B5EF4-FFF2-40B4-BE49-F238E27FC236}">
                <a16:creationId xmlns:a16="http://schemas.microsoft.com/office/drawing/2014/main" id="{60C117BD-7DD0-489B-B78F-D6EB7DCAD3A1}"/>
              </a:ext>
            </a:extLst>
          </p:cNvPr>
          <p:cNvSpPr/>
          <p:nvPr/>
        </p:nvSpPr>
        <p:spPr>
          <a:xfrm>
            <a:off x="7309569" y="556161"/>
            <a:ext cx="1404156" cy="1242138"/>
          </a:xfrm>
          <a:prstGeom prst="rect">
            <a:avLst/>
          </a:prstGeom>
          <a:solidFill>
            <a:srgbClr val="A2C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1" name="Rektangel 10">
            <a:extLst>
              <a:ext uri="{FF2B5EF4-FFF2-40B4-BE49-F238E27FC236}">
                <a16:creationId xmlns:a16="http://schemas.microsoft.com/office/drawing/2014/main" id="{5834395A-D497-4D24-8B5F-68B2B13245D7}"/>
              </a:ext>
            </a:extLst>
          </p:cNvPr>
          <p:cNvSpPr/>
          <p:nvPr/>
        </p:nvSpPr>
        <p:spPr>
          <a:xfrm>
            <a:off x="5635799" y="573528"/>
            <a:ext cx="1404156" cy="1242138"/>
          </a:xfrm>
          <a:prstGeom prst="rect">
            <a:avLst/>
          </a:prstGeom>
          <a:solidFill>
            <a:srgbClr val="6BB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2" name="Rektangel 11">
            <a:extLst>
              <a:ext uri="{FF2B5EF4-FFF2-40B4-BE49-F238E27FC236}">
                <a16:creationId xmlns:a16="http://schemas.microsoft.com/office/drawing/2014/main" id="{1095F53C-F871-40B6-BA32-074E14418933}"/>
              </a:ext>
            </a:extLst>
          </p:cNvPr>
          <p:cNvSpPr/>
          <p:nvPr/>
        </p:nvSpPr>
        <p:spPr>
          <a:xfrm>
            <a:off x="2303748" y="573528"/>
            <a:ext cx="1404156" cy="1242138"/>
          </a:xfrm>
          <a:prstGeom prst="rect">
            <a:avLst/>
          </a:prstGeom>
          <a:solidFill>
            <a:srgbClr val="F2C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18" name="Bildobjekt 17">
            <a:extLst>
              <a:ext uri="{FF2B5EF4-FFF2-40B4-BE49-F238E27FC236}">
                <a16:creationId xmlns:a16="http://schemas.microsoft.com/office/drawing/2014/main" id="{F8012F3C-8DD7-41D2-B96B-9EF46C69E0A8}"/>
              </a:ext>
            </a:extLst>
          </p:cNvPr>
          <p:cNvPicPr>
            <a:picLocks noChangeAspect="1"/>
          </p:cNvPicPr>
          <p:nvPr/>
        </p:nvPicPr>
        <p:blipFill rotWithShape="1">
          <a:blip r:embed="rId2"/>
          <a:srcRect l="32949" t="81549" r="19485"/>
          <a:stretch/>
        </p:blipFill>
        <p:spPr>
          <a:xfrm>
            <a:off x="845586" y="1934440"/>
            <a:ext cx="2862318" cy="1066469"/>
          </a:xfrm>
          <a:prstGeom prst="rect">
            <a:avLst/>
          </a:prstGeom>
        </p:spPr>
      </p:pic>
      <p:pic>
        <p:nvPicPr>
          <p:cNvPr id="19" name="Bildobjekt 18">
            <a:extLst>
              <a:ext uri="{FF2B5EF4-FFF2-40B4-BE49-F238E27FC236}">
                <a16:creationId xmlns:a16="http://schemas.microsoft.com/office/drawing/2014/main" id="{393E3BDB-7E5D-4A82-ABB6-DF6223E53C53}"/>
              </a:ext>
            </a:extLst>
          </p:cNvPr>
          <p:cNvPicPr>
            <a:picLocks noChangeAspect="1"/>
          </p:cNvPicPr>
          <p:nvPr/>
        </p:nvPicPr>
        <p:blipFill rotWithShape="1">
          <a:blip r:embed="rId2"/>
          <a:srcRect l="62937" r="20514" b="80261"/>
          <a:stretch/>
        </p:blipFill>
        <p:spPr>
          <a:xfrm>
            <a:off x="5852640" y="1811933"/>
            <a:ext cx="995844" cy="1140941"/>
          </a:xfrm>
          <a:prstGeom prst="rect">
            <a:avLst/>
          </a:prstGeom>
        </p:spPr>
      </p:pic>
      <p:pic>
        <p:nvPicPr>
          <p:cNvPr id="20" name="Bildobjekt 19">
            <a:extLst>
              <a:ext uri="{FF2B5EF4-FFF2-40B4-BE49-F238E27FC236}">
                <a16:creationId xmlns:a16="http://schemas.microsoft.com/office/drawing/2014/main" id="{AF91415A-8150-4436-BE41-B616F90695D7}"/>
              </a:ext>
            </a:extLst>
          </p:cNvPr>
          <p:cNvPicPr>
            <a:picLocks noChangeAspect="1"/>
          </p:cNvPicPr>
          <p:nvPr/>
        </p:nvPicPr>
        <p:blipFill rotWithShape="1">
          <a:blip r:embed="rId2"/>
          <a:srcRect l="26924" r="46388" b="80261"/>
          <a:stretch/>
        </p:blipFill>
        <p:spPr>
          <a:xfrm>
            <a:off x="7174762" y="1796200"/>
            <a:ext cx="1605962" cy="1140941"/>
          </a:xfrm>
          <a:prstGeom prst="rect">
            <a:avLst/>
          </a:prstGeom>
        </p:spPr>
      </p:pic>
      <p:pic>
        <p:nvPicPr>
          <p:cNvPr id="21" name="Bildobjekt 20">
            <a:extLst>
              <a:ext uri="{FF2B5EF4-FFF2-40B4-BE49-F238E27FC236}">
                <a16:creationId xmlns:a16="http://schemas.microsoft.com/office/drawing/2014/main" id="{C84C115D-20F2-4A08-A664-8E30D4D52A15}"/>
              </a:ext>
            </a:extLst>
          </p:cNvPr>
          <p:cNvPicPr>
            <a:picLocks noChangeAspect="1"/>
          </p:cNvPicPr>
          <p:nvPr/>
        </p:nvPicPr>
        <p:blipFill rotWithShape="1">
          <a:blip r:embed="rId2"/>
          <a:srcRect l="-1795" t="-2141" r="81153" b="80651"/>
          <a:stretch/>
        </p:blipFill>
        <p:spPr>
          <a:xfrm>
            <a:off x="4258855" y="1695004"/>
            <a:ext cx="1242138" cy="1242137"/>
          </a:xfrm>
          <a:prstGeom prst="rect">
            <a:avLst/>
          </a:prstGeom>
        </p:spPr>
      </p:pic>
      <p:sp>
        <p:nvSpPr>
          <p:cNvPr id="23" name="textruta 22">
            <a:extLst>
              <a:ext uri="{FF2B5EF4-FFF2-40B4-BE49-F238E27FC236}">
                <a16:creationId xmlns:a16="http://schemas.microsoft.com/office/drawing/2014/main" id="{2483B37C-952F-4D32-8FF4-A6A46C444ECB}"/>
              </a:ext>
            </a:extLst>
          </p:cNvPr>
          <p:cNvSpPr txBox="1"/>
          <p:nvPr/>
        </p:nvSpPr>
        <p:spPr>
          <a:xfrm>
            <a:off x="607577" y="3007930"/>
            <a:ext cx="8113061" cy="715581"/>
          </a:xfrm>
          <a:prstGeom prst="rect">
            <a:avLst/>
          </a:prstGeom>
          <a:noFill/>
        </p:spPr>
        <p:txBody>
          <a:bodyPr wrap="square" rtlCol="0">
            <a:spAutoFit/>
          </a:bodyPr>
          <a:lstStyle/>
          <a:p>
            <a:r>
              <a:rPr lang="sv-SE" sz="1350" dirty="0">
                <a:latin typeface="Arial" panose="020B0604020202020204" pitchFamily="34" charset="0"/>
              </a:rPr>
              <a:t>Vi har fem utvalda färger i vår palett. Färgerna kan användas i färgtoner från 10–100 procent. </a:t>
            </a:r>
          </a:p>
          <a:p>
            <a:r>
              <a:rPr lang="sv-SE" sz="1350" dirty="0">
                <a:latin typeface="Arial" panose="020B0604020202020204" pitchFamily="34" charset="0"/>
              </a:rPr>
              <a:t>Våra färger används främst för plattor bakom text och som bakgrunder då text, logotyp och linjeteckningar alltid ska vara i svart eller vitt.</a:t>
            </a:r>
            <a:endParaRPr lang="sv-SE" sz="1350" dirty="0"/>
          </a:p>
        </p:txBody>
      </p:sp>
      <p:sp>
        <p:nvSpPr>
          <p:cNvPr id="13" name="Rektangel 12">
            <a:extLst>
              <a:ext uri="{FF2B5EF4-FFF2-40B4-BE49-F238E27FC236}">
                <a16:creationId xmlns:a16="http://schemas.microsoft.com/office/drawing/2014/main" id="{E2E28B03-A14A-4EF2-8C16-4D00665F7EB5}"/>
              </a:ext>
            </a:extLst>
          </p:cNvPr>
          <p:cNvSpPr/>
          <p:nvPr/>
        </p:nvSpPr>
        <p:spPr>
          <a:xfrm>
            <a:off x="5153891" y="67962"/>
            <a:ext cx="3777673" cy="400110"/>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
        <p:nvSpPr>
          <p:cNvPr id="15" name="textruta 14">
            <a:extLst>
              <a:ext uri="{FF2B5EF4-FFF2-40B4-BE49-F238E27FC236}">
                <a16:creationId xmlns:a16="http://schemas.microsoft.com/office/drawing/2014/main" id="{8F6E5F72-5BDA-4EEB-87CF-AC522ECAA672}"/>
              </a:ext>
            </a:extLst>
          </p:cNvPr>
          <p:cNvSpPr txBox="1"/>
          <p:nvPr/>
        </p:nvSpPr>
        <p:spPr>
          <a:xfrm>
            <a:off x="723816" y="3807153"/>
            <a:ext cx="4264496" cy="1200329"/>
          </a:xfrm>
          <a:prstGeom prst="rect">
            <a:avLst/>
          </a:prstGeom>
          <a:solidFill>
            <a:srgbClr val="FF0000"/>
          </a:solidFill>
        </p:spPr>
        <p:txBody>
          <a:bodyPr wrap="square" rtlCol="0">
            <a:spAutoFit/>
          </a:bodyPr>
          <a:lstStyle/>
          <a:p>
            <a:r>
              <a:rPr lang="sv-SE" sz="1200" b="1" dirty="0">
                <a:solidFill>
                  <a:schemeClr val="bg1"/>
                </a:solidFill>
              </a:rPr>
              <a:t>På </a:t>
            </a:r>
            <a:r>
              <a:rPr lang="sv-SE" sz="1200" b="1" dirty="0">
                <a:solidFill>
                  <a:schemeClr val="bg1"/>
                </a:solidFill>
                <a:hlinkClick r:id="rId3">
                  <a:extLst>
                    <a:ext uri="{A12FA001-AC4F-418D-AE19-62706E023703}">
                      <ahyp:hlinkClr xmlns:ahyp="http://schemas.microsoft.com/office/drawing/2018/hyperlinkcolor" val="tx"/>
                    </a:ext>
                  </a:extLst>
                </a:hlinkClick>
              </a:rPr>
              <a:t>www.umea400.se </a:t>
            </a:r>
            <a:r>
              <a:rPr lang="sv-SE" sz="1200" b="1" dirty="0">
                <a:solidFill>
                  <a:schemeClr val="bg1"/>
                </a:solidFill>
              </a:rPr>
              <a:t> under rubriken </a:t>
            </a:r>
            <a:r>
              <a:rPr lang="sv-SE" sz="1200" b="1" i="1" dirty="0">
                <a:solidFill>
                  <a:schemeClr val="bg1"/>
                </a:solidFill>
              </a:rPr>
              <a:t>Ladda ner material </a:t>
            </a:r>
            <a:r>
              <a:rPr lang="sv-SE" sz="1200" b="1" dirty="0">
                <a:solidFill>
                  <a:schemeClr val="bg1"/>
                </a:solidFill>
              </a:rPr>
              <a:t>finns den grafiska manualen som visar hur du använder och placerar logotypen korrekt. Här finns också grafiska illustrationer att ladda ner. Sådant du vill använda om du kommunicerar Umeås 400-årsjubileum! </a:t>
            </a:r>
          </a:p>
          <a:p>
            <a:r>
              <a:rPr lang="sv-SE" sz="1200" b="1" dirty="0">
                <a:solidFill>
                  <a:schemeClr val="bg1"/>
                </a:solidFill>
              </a:rPr>
              <a:t>Mallar för kommunala verksamheter finns på </a:t>
            </a:r>
            <a:r>
              <a:rPr lang="sv-SE" sz="1200" b="1" dirty="0">
                <a:solidFill>
                  <a:schemeClr val="bg1"/>
                </a:solidFill>
                <a:hlinkClick r:id="rId4">
                  <a:extLst>
                    <a:ext uri="{A12FA001-AC4F-418D-AE19-62706E023703}">
                      <ahyp:hlinkClr xmlns:ahyp="http://schemas.microsoft.com/office/drawing/2018/hyperlinkcolor" val="tx"/>
                    </a:ext>
                  </a:extLst>
                </a:hlinkClick>
              </a:rPr>
              <a:t>umea.se/profil</a:t>
            </a:r>
            <a:endParaRPr lang="sv-SE" sz="1200" b="1" dirty="0">
              <a:solidFill>
                <a:schemeClr val="bg1"/>
              </a:solidFill>
            </a:endParaRPr>
          </a:p>
        </p:txBody>
      </p:sp>
    </p:spTree>
    <p:extLst>
      <p:ext uri="{BB962C8B-B14F-4D97-AF65-F5344CB8AC3E}">
        <p14:creationId xmlns:p14="http://schemas.microsoft.com/office/powerpoint/2010/main" val="373986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F78A0A-7B9D-4663-8AF6-25E9A9AFE474}"/>
              </a:ext>
            </a:extLst>
          </p:cNvPr>
          <p:cNvSpPr>
            <a:spLocks noGrp="1"/>
          </p:cNvSpPr>
          <p:nvPr>
            <p:ph type="title"/>
          </p:nvPr>
        </p:nvSpPr>
        <p:spPr/>
        <p:txBody>
          <a:bodyPr/>
          <a:lstStyle/>
          <a:p>
            <a:r>
              <a:rPr lang="sv-SE" dirty="0"/>
              <a:t>Välkommen!</a:t>
            </a:r>
          </a:p>
        </p:txBody>
      </p:sp>
    </p:spTree>
    <p:extLst>
      <p:ext uri="{BB962C8B-B14F-4D97-AF65-F5344CB8AC3E}">
        <p14:creationId xmlns:p14="http://schemas.microsoft.com/office/powerpoint/2010/main" val="415928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92DE738-212B-4AF9-8DD4-332CF0AC153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6914" r="6914"/>
          <a:stretch/>
        </p:blipFill>
        <p:spPr>
          <a:xfrm>
            <a:off x="-64655" y="-905741"/>
            <a:ext cx="9368312" cy="6049241"/>
          </a:xfrm>
          <a:prstGeom prst="rect">
            <a:avLst/>
          </a:prstGeom>
        </p:spPr>
      </p:pic>
      <p:sp>
        <p:nvSpPr>
          <p:cNvPr id="2" name="Platshållare för text 1">
            <a:extLst>
              <a:ext uri="{FF2B5EF4-FFF2-40B4-BE49-F238E27FC236}">
                <a16:creationId xmlns:a16="http://schemas.microsoft.com/office/drawing/2014/main" id="{6ABC4087-E9FB-4403-B3FA-CEFE5D75E66E}"/>
              </a:ext>
            </a:extLst>
          </p:cNvPr>
          <p:cNvSpPr>
            <a:spLocks noGrp="1"/>
          </p:cNvSpPr>
          <p:nvPr>
            <p:ph type="body" sz="half" idx="10"/>
          </p:nvPr>
        </p:nvSpPr>
        <p:spPr>
          <a:xfrm>
            <a:off x="367053" y="824992"/>
            <a:ext cx="8539880" cy="3935694"/>
          </a:xfrm>
        </p:spPr>
        <p:txBody>
          <a:bodyPr/>
          <a:lstStyle/>
          <a:p>
            <a:r>
              <a:rPr lang="sv-SE" dirty="0">
                <a:solidFill>
                  <a:schemeClr val="tx1"/>
                </a:solidFill>
              </a:rPr>
              <a:t>När Umeå nästa år firar 400 år med stadsprivilegier är berättelsen om Umeå allas berättelse. Den tillhör de invånare som har levt här i generationer och dem som flyttar hit just nu. Det är berättelsen om hur människor en gång stannade upp här, bosatte sig och började leva sina liv. Berättelsen om hur man brukade jorden, hur nya generationer växte upp och hur nya familjer bildades. Hur samhället formades, hur allt fler ville vara en del av platsen där vi bor. Det är berättelsen om hur människor engagerar sig i samhällsbygget. Bildar föreningar odlar intressen, utövar idrott, utbildar sig. Hur musiken, konsten och litteraturen formar våra liv, Hur entreprenörer skapar företag och myndigheter etablerar sig i staden. Hur kompetens och bildning ger oss möjligheter och verktyg att möta våra samhälls- utmaningar. </a:t>
            </a:r>
          </a:p>
        </p:txBody>
      </p:sp>
      <p:sp>
        <p:nvSpPr>
          <p:cNvPr id="3" name="Rubrik 2">
            <a:extLst>
              <a:ext uri="{FF2B5EF4-FFF2-40B4-BE49-F238E27FC236}">
                <a16:creationId xmlns:a16="http://schemas.microsoft.com/office/drawing/2014/main" id="{7198F445-F037-4110-B18E-9620B461C1DC}"/>
              </a:ext>
            </a:extLst>
          </p:cNvPr>
          <p:cNvSpPr>
            <a:spLocks noGrp="1"/>
          </p:cNvSpPr>
          <p:nvPr>
            <p:ph type="title"/>
          </p:nvPr>
        </p:nvSpPr>
        <p:spPr>
          <a:xfrm>
            <a:off x="304118" y="204212"/>
            <a:ext cx="7812432" cy="662857"/>
          </a:xfrm>
        </p:spPr>
        <p:txBody>
          <a:bodyPr/>
          <a:lstStyle/>
          <a:p>
            <a:r>
              <a:rPr lang="sv-SE" dirty="0"/>
              <a:t>Umeå vill fira med berättelser</a:t>
            </a:r>
          </a:p>
        </p:txBody>
      </p:sp>
    </p:spTree>
    <p:extLst>
      <p:ext uri="{BB962C8B-B14F-4D97-AF65-F5344CB8AC3E}">
        <p14:creationId xmlns:p14="http://schemas.microsoft.com/office/powerpoint/2010/main" val="191713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92DE738-212B-4AF9-8DD4-332CF0AC153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6914" r="6914"/>
          <a:stretch/>
        </p:blipFill>
        <p:spPr>
          <a:xfrm>
            <a:off x="-64655" y="-905741"/>
            <a:ext cx="9368312" cy="6049241"/>
          </a:xfrm>
          <a:prstGeom prst="rect">
            <a:avLst/>
          </a:prstGeom>
        </p:spPr>
      </p:pic>
      <p:sp>
        <p:nvSpPr>
          <p:cNvPr id="2" name="Platshållare för text 1">
            <a:extLst>
              <a:ext uri="{FF2B5EF4-FFF2-40B4-BE49-F238E27FC236}">
                <a16:creationId xmlns:a16="http://schemas.microsoft.com/office/drawing/2014/main" id="{6ABC4087-E9FB-4403-B3FA-CEFE5D75E66E}"/>
              </a:ext>
            </a:extLst>
          </p:cNvPr>
          <p:cNvSpPr>
            <a:spLocks noGrp="1"/>
          </p:cNvSpPr>
          <p:nvPr>
            <p:ph type="body" sz="half" idx="10"/>
          </p:nvPr>
        </p:nvSpPr>
        <p:spPr>
          <a:xfrm>
            <a:off x="367053" y="824992"/>
            <a:ext cx="8631804" cy="3747007"/>
          </a:xfrm>
        </p:spPr>
        <p:txBody>
          <a:bodyPr/>
          <a:lstStyle/>
          <a:p>
            <a:r>
              <a:rPr lang="sv-SE" dirty="0">
                <a:solidFill>
                  <a:schemeClr val="tx1"/>
                </a:solidFill>
              </a:rPr>
              <a:t>Några berättelser som Umeå kommun särskilt vill berätta om under jubileumsåret </a:t>
            </a:r>
            <a:br>
              <a:rPr lang="sv-SE" dirty="0">
                <a:solidFill>
                  <a:schemeClr val="tx1"/>
                </a:solidFill>
              </a:rPr>
            </a:br>
            <a:r>
              <a:rPr lang="sv-SE" dirty="0">
                <a:solidFill>
                  <a:schemeClr val="tx1"/>
                </a:solidFill>
              </a:rPr>
              <a:t>2022 är de om älvslandskapet och dess betydelse för Umeå, i går, i dag och i framtiden. Vi vill även blicka framåt och beskriva ny teknik, innovationer och ny kunskap. Cirkulär ekonomi och hållbarhet är andra viktiga och centrala frågor för framtidens Umeå som vi vill lyfta. </a:t>
            </a:r>
          </a:p>
          <a:p>
            <a:r>
              <a:rPr lang="sv-SE" dirty="0">
                <a:solidFill>
                  <a:schemeClr val="tx1"/>
                </a:solidFill>
              </a:rPr>
              <a:t>Berättelsen om Umeå kan inrymma allt från vardagslivet till historiska larm om krig, om bränder, om armod, men också om glädje, förälskelser, gemenskap, </a:t>
            </a:r>
            <a:r>
              <a:rPr lang="sv-SE">
                <a:solidFill>
                  <a:schemeClr val="tx1"/>
                </a:solidFill>
              </a:rPr>
              <a:t>utveckling och </a:t>
            </a:r>
            <a:r>
              <a:rPr lang="sv-SE" dirty="0">
                <a:solidFill>
                  <a:schemeClr val="tx1"/>
                </a:solidFill>
              </a:rPr>
              <a:t>framtidshopp</a:t>
            </a:r>
            <a:r>
              <a:rPr lang="sv-SE">
                <a:solidFill>
                  <a:schemeClr val="tx1"/>
                </a:solidFill>
              </a:rPr>
              <a:t>. </a:t>
            </a:r>
          </a:p>
          <a:p>
            <a:r>
              <a:rPr lang="sv-SE">
                <a:solidFill>
                  <a:schemeClr val="tx1"/>
                </a:solidFill>
              </a:rPr>
              <a:t>Nu </a:t>
            </a:r>
            <a:r>
              <a:rPr lang="sv-SE" dirty="0">
                <a:solidFill>
                  <a:schemeClr val="tx1"/>
                </a:solidFill>
              </a:rPr>
              <a:t>när Umeå fyller 400 år vill vi höra många berättelser. </a:t>
            </a:r>
          </a:p>
        </p:txBody>
      </p:sp>
      <p:sp>
        <p:nvSpPr>
          <p:cNvPr id="3" name="Rubrik 2">
            <a:extLst>
              <a:ext uri="{FF2B5EF4-FFF2-40B4-BE49-F238E27FC236}">
                <a16:creationId xmlns:a16="http://schemas.microsoft.com/office/drawing/2014/main" id="{7198F445-F037-4110-B18E-9620B461C1DC}"/>
              </a:ext>
            </a:extLst>
          </p:cNvPr>
          <p:cNvSpPr>
            <a:spLocks noGrp="1"/>
          </p:cNvSpPr>
          <p:nvPr>
            <p:ph type="title"/>
          </p:nvPr>
        </p:nvSpPr>
        <p:spPr>
          <a:xfrm>
            <a:off x="304118" y="204212"/>
            <a:ext cx="7812432" cy="662857"/>
          </a:xfrm>
        </p:spPr>
        <p:txBody>
          <a:bodyPr/>
          <a:lstStyle/>
          <a:p>
            <a:r>
              <a:rPr lang="sv-SE" dirty="0"/>
              <a:t>Umeå vill fira med berättelser</a:t>
            </a:r>
          </a:p>
        </p:txBody>
      </p:sp>
    </p:spTree>
    <p:extLst>
      <p:ext uri="{BB962C8B-B14F-4D97-AF65-F5344CB8AC3E}">
        <p14:creationId xmlns:p14="http://schemas.microsoft.com/office/powerpoint/2010/main" val="272628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F45E567-9715-444C-AC9F-EA20F57B1A0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6083" b="26083"/>
          <a:stretch>
            <a:fillRect/>
          </a:stretch>
        </p:blipFill>
        <p:spPr/>
      </p:pic>
      <p:sp>
        <p:nvSpPr>
          <p:cNvPr id="3" name="Rubrik 2">
            <a:extLst>
              <a:ext uri="{FF2B5EF4-FFF2-40B4-BE49-F238E27FC236}">
                <a16:creationId xmlns:a16="http://schemas.microsoft.com/office/drawing/2014/main" id="{CC6DDE65-388F-4EF2-9E43-74D67A04868D}"/>
              </a:ext>
            </a:extLst>
          </p:cNvPr>
          <p:cNvSpPr>
            <a:spLocks noGrp="1"/>
          </p:cNvSpPr>
          <p:nvPr>
            <p:ph type="title"/>
          </p:nvPr>
        </p:nvSpPr>
        <p:spPr>
          <a:xfrm>
            <a:off x="231912" y="448755"/>
            <a:ext cx="5933361" cy="539536"/>
          </a:xfrm>
          <a:noFill/>
        </p:spPr>
        <p:txBody>
          <a:bodyPr>
            <a:normAutofit fontScale="90000"/>
          </a:bodyPr>
          <a:lstStyle/>
          <a:p>
            <a:r>
              <a:rPr lang="sv-SE" dirty="0">
                <a:solidFill>
                  <a:schemeClr val="tx1"/>
                </a:solidFill>
              </a:rPr>
              <a:t>Rubrik i </a:t>
            </a:r>
            <a:r>
              <a:rPr lang="sv-SE" dirty="0" err="1">
                <a:solidFill>
                  <a:schemeClr val="tx1"/>
                </a:solidFill>
              </a:rPr>
              <a:t>ppt</a:t>
            </a:r>
            <a:r>
              <a:rPr lang="sv-SE" dirty="0">
                <a:solidFill>
                  <a:schemeClr val="tx1"/>
                </a:solidFill>
              </a:rPr>
              <a:t> om Umeå 400 år</a:t>
            </a:r>
          </a:p>
        </p:txBody>
      </p:sp>
      <p:sp>
        <p:nvSpPr>
          <p:cNvPr id="4" name="Platshållare för text 3">
            <a:extLst>
              <a:ext uri="{FF2B5EF4-FFF2-40B4-BE49-F238E27FC236}">
                <a16:creationId xmlns:a16="http://schemas.microsoft.com/office/drawing/2014/main" id="{91A2CE2D-291B-4849-B361-75D5AD116219}"/>
              </a:ext>
            </a:extLst>
          </p:cNvPr>
          <p:cNvSpPr>
            <a:spLocks noGrp="1"/>
          </p:cNvSpPr>
          <p:nvPr>
            <p:ph type="body" sz="half" idx="2"/>
          </p:nvPr>
        </p:nvSpPr>
        <p:spPr/>
        <p:txBody>
          <a:bodyPr/>
          <a:lstStyle/>
          <a:p>
            <a:r>
              <a:rPr lang="sv-SE" dirty="0"/>
              <a:t>Här skriver vi lite text</a:t>
            </a:r>
          </a:p>
        </p:txBody>
      </p:sp>
      <p:sp>
        <p:nvSpPr>
          <p:cNvPr id="5" name="Platshållare för text 4">
            <a:extLst>
              <a:ext uri="{FF2B5EF4-FFF2-40B4-BE49-F238E27FC236}">
                <a16:creationId xmlns:a16="http://schemas.microsoft.com/office/drawing/2014/main" id="{AFDC645F-E31E-4064-8271-A05791223594}"/>
              </a:ext>
            </a:extLst>
          </p:cNvPr>
          <p:cNvSpPr>
            <a:spLocks noGrp="1"/>
          </p:cNvSpPr>
          <p:nvPr>
            <p:ph type="body" sz="half" idx="10"/>
          </p:nvPr>
        </p:nvSpPr>
        <p:spPr/>
        <p:txBody>
          <a:bodyPr/>
          <a:lstStyle/>
          <a:p>
            <a:r>
              <a:rPr lang="sv-SE" dirty="0"/>
              <a:t>Och här kan vi skriva lite text</a:t>
            </a:r>
          </a:p>
        </p:txBody>
      </p:sp>
    </p:spTree>
    <p:extLst>
      <p:ext uri="{BB962C8B-B14F-4D97-AF65-F5344CB8AC3E}">
        <p14:creationId xmlns:p14="http://schemas.microsoft.com/office/powerpoint/2010/main" val="13888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räd, utomhus, gångstig, gata&#10;&#10;Automatiskt genererad beskrivning">
            <a:extLst>
              <a:ext uri="{FF2B5EF4-FFF2-40B4-BE49-F238E27FC236}">
                <a16:creationId xmlns:a16="http://schemas.microsoft.com/office/drawing/2014/main" id="{C0DE736E-0FC3-4C1A-B2BF-B56DCD33479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080" b="21080"/>
          <a:stretch>
            <a:fillRect/>
          </a:stretch>
        </p:blipFill>
        <p:spPr/>
      </p:pic>
      <p:sp>
        <p:nvSpPr>
          <p:cNvPr id="3" name="Rubrik 2">
            <a:extLst>
              <a:ext uri="{FF2B5EF4-FFF2-40B4-BE49-F238E27FC236}">
                <a16:creationId xmlns:a16="http://schemas.microsoft.com/office/drawing/2014/main" id="{948A19CC-1896-4D29-B01C-EA8DA554A486}"/>
              </a:ext>
            </a:extLst>
          </p:cNvPr>
          <p:cNvSpPr>
            <a:spLocks noGrp="1"/>
          </p:cNvSpPr>
          <p:nvPr>
            <p:ph type="title"/>
          </p:nvPr>
        </p:nvSpPr>
        <p:spPr>
          <a:xfrm>
            <a:off x="327354" y="1044279"/>
            <a:ext cx="5773264" cy="641357"/>
          </a:xfrm>
        </p:spPr>
        <p:txBody>
          <a:bodyPr/>
          <a:lstStyle/>
          <a:p>
            <a:r>
              <a:rPr lang="sv-SE" dirty="0"/>
              <a:t>Rubrik med annan testbild </a:t>
            </a:r>
          </a:p>
        </p:txBody>
      </p:sp>
      <p:sp>
        <p:nvSpPr>
          <p:cNvPr id="4" name="Platshållare för text 3">
            <a:extLst>
              <a:ext uri="{FF2B5EF4-FFF2-40B4-BE49-F238E27FC236}">
                <a16:creationId xmlns:a16="http://schemas.microsoft.com/office/drawing/2014/main" id="{76F45C78-BD8C-4EDD-A417-0DF03EC20CE7}"/>
              </a:ext>
            </a:extLst>
          </p:cNvPr>
          <p:cNvSpPr>
            <a:spLocks noGrp="1"/>
          </p:cNvSpPr>
          <p:nvPr>
            <p:ph type="body" sz="half" idx="2"/>
          </p:nvPr>
        </p:nvSpPr>
        <p:spPr/>
        <p:txBody>
          <a:bodyPr/>
          <a:lstStyle/>
          <a:p>
            <a:r>
              <a:rPr lang="sv-SE" dirty="0"/>
              <a:t>Lite text</a:t>
            </a:r>
          </a:p>
        </p:txBody>
      </p:sp>
      <p:sp>
        <p:nvSpPr>
          <p:cNvPr id="5" name="Platshållare för text 4">
            <a:extLst>
              <a:ext uri="{FF2B5EF4-FFF2-40B4-BE49-F238E27FC236}">
                <a16:creationId xmlns:a16="http://schemas.microsoft.com/office/drawing/2014/main" id="{633F37F9-FD20-4F2B-88A2-BD6D57070E86}"/>
              </a:ext>
            </a:extLst>
          </p:cNvPr>
          <p:cNvSpPr>
            <a:spLocks noGrp="1"/>
          </p:cNvSpPr>
          <p:nvPr>
            <p:ph type="body" sz="half" idx="10"/>
          </p:nvPr>
        </p:nvSpPr>
        <p:spPr/>
        <p:txBody>
          <a:bodyPr/>
          <a:lstStyle/>
          <a:p>
            <a:r>
              <a:rPr lang="sv-SE" dirty="0"/>
              <a:t>Lite text</a:t>
            </a:r>
          </a:p>
        </p:txBody>
      </p:sp>
    </p:spTree>
    <p:extLst>
      <p:ext uri="{BB962C8B-B14F-4D97-AF65-F5344CB8AC3E}">
        <p14:creationId xmlns:p14="http://schemas.microsoft.com/office/powerpoint/2010/main" val="548241809"/>
      </p:ext>
    </p:extLst>
  </p:cSld>
  <p:clrMapOvr>
    <a:masterClrMapping/>
  </p:clrMapOvr>
</p:sld>
</file>

<file path=ppt/theme/theme1.xml><?xml version="1.0" encoding="utf-8"?>
<a:theme xmlns:a="http://schemas.openxmlformats.org/drawingml/2006/main" name="Powerpoint_mall">
  <a:themeElements>
    <a:clrScheme name="Umeå 400 tema">
      <a:dk1>
        <a:sysClr val="windowText" lastClr="000000"/>
      </a:dk1>
      <a:lt1>
        <a:sysClr val="window" lastClr="FFFFFF"/>
      </a:lt1>
      <a:dk2>
        <a:srgbClr val="3F3F3F"/>
      </a:dk2>
      <a:lt2>
        <a:srgbClr val="EEECE1"/>
      </a:lt2>
      <a:accent1>
        <a:srgbClr val="87608D"/>
      </a:accent1>
      <a:accent2>
        <a:srgbClr val="A2C037"/>
      </a:accent2>
      <a:accent3>
        <a:srgbClr val="6BB8DC"/>
      </a:accent3>
      <a:accent4>
        <a:srgbClr val="CC5276"/>
      </a:accent4>
      <a:accent5>
        <a:srgbClr val="B89DBC"/>
      </a:accent5>
      <a:accent6>
        <a:srgbClr val="C8DB84"/>
      </a:accent6>
      <a:hlink>
        <a:srgbClr val="87608D"/>
      </a:hlink>
      <a:folHlink>
        <a:srgbClr val="6BB8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mall-widescreen.potx" id="{BAC3DF99-BBE8-CE45-B639-242BE0B44368}" vid="{9E65151F-BE20-C543-BEAB-C69AE2A0A4F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EEC8F0E6FF6BF4494E2871E984DD7F8" ma:contentTypeVersion="2" ma:contentTypeDescription="Skapa ett nytt dokument." ma:contentTypeScope="" ma:versionID="7fb5f1d06850eec23df2bdb532c201c6">
  <xsd:schema xmlns:xsd="http://www.w3.org/2001/XMLSchema" xmlns:xs="http://www.w3.org/2001/XMLSchema" xmlns:p="http://schemas.microsoft.com/office/2006/metadata/properties" xmlns:ns2="2589ed1c-d39b-4d9c-89c7-e68295125140" targetNamespace="http://schemas.microsoft.com/office/2006/metadata/properties" ma:root="true" ma:fieldsID="71b6d63dd41cbd2ff3159d020b342fad" ns2:_="">
    <xsd:import namespace="2589ed1c-d39b-4d9c-89c7-e6829512514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ed1c-d39b-4d9c-89c7-e68295125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2C6B3B-0F52-457B-AFD8-F8A80E1D6111}">
  <ds:schemaRefs>
    <ds:schemaRef ds:uri="http://schemas.microsoft.com/sharepoint/v3/contenttype/forms"/>
  </ds:schemaRefs>
</ds:datastoreItem>
</file>

<file path=customXml/itemProps2.xml><?xml version="1.0" encoding="utf-8"?>
<ds:datastoreItem xmlns:ds="http://schemas.openxmlformats.org/officeDocument/2006/customXml" ds:itemID="{018DC99D-CC39-4854-9AD0-967501F8C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9ed1c-d39b-4d9c-89c7-e68295125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1E1C25-E0CD-4A2B-BA00-302B62CD1CE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589ed1c-d39b-4d9c-89c7-e68295125140"/>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572</TotalTime>
  <Words>852</Words>
  <Application>Microsoft Office PowerPoint</Application>
  <PresentationFormat>Bildspel på skärmen (16:9)</PresentationFormat>
  <Paragraphs>54</Paragraphs>
  <Slides>16</Slides>
  <Notes>1</Notes>
  <HiddenSlides>4</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Georgia</vt:lpstr>
      <vt:lpstr>Powerpoint_mall</vt:lpstr>
      <vt:lpstr>PowerPoint-presentation</vt:lpstr>
      <vt:lpstr>PowerPoint-presentation</vt:lpstr>
      <vt:lpstr>PowerPoint-presentation</vt:lpstr>
      <vt:lpstr>PowerPoint-presentation</vt:lpstr>
      <vt:lpstr>Välkommen!</vt:lpstr>
      <vt:lpstr>Umeå vill fira med berättelser</vt:lpstr>
      <vt:lpstr>Umeå vill fira med berättelser</vt:lpstr>
      <vt:lpstr>Rubrik i ppt om Umeå 400 år</vt:lpstr>
      <vt:lpstr>Rubrik med annan testbild </vt:lpstr>
      <vt:lpstr>Rubrik med annan testbild</vt:lpstr>
      <vt:lpstr>Rubriken med stort r.</vt:lpstr>
      <vt:lpstr>Plats att skriva rubrik </vt:lpstr>
      <vt:lpstr>Inledning</vt:lpstr>
      <vt:lpstr>Annan slags rubrik i annan färg</vt:lpstr>
      <vt:lpstr>Ytterligare en annan färg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Wetterlöv</dc:creator>
  <cp:lastModifiedBy>Elisabeth Lind</cp:lastModifiedBy>
  <cp:revision>4</cp:revision>
  <dcterms:created xsi:type="dcterms:W3CDTF">2021-06-24T06:05:52Z</dcterms:created>
  <dcterms:modified xsi:type="dcterms:W3CDTF">2021-08-20T13:13:32Z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0x010100EEEC8F0E6FF6BF4494E2871E984DD7F8</vt:lpwstr>
  </property>
</Properties>
</file>